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7556500" cy="15881350"/>
  <p:notesSz cx="7556500" cy="15881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>
      <p:cViewPr>
        <p:scale>
          <a:sx n="215" d="100"/>
          <a:sy n="215" d="100"/>
        </p:scale>
        <p:origin x="144" y="-159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4923218"/>
            <a:ext cx="6428422" cy="33350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8893556"/>
            <a:ext cx="5293995" cy="3970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10/7/24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10/7/24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3652710"/>
            <a:ext cx="3289839" cy="104816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3652710"/>
            <a:ext cx="3289839" cy="104816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10/7/24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10/7/24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10/7/24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5.png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24" Type="http://schemas.openxmlformats.org/officeDocument/2006/relationships/image" Target="../media/image18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10" Type="http://schemas.openxmlformats.org/officeDocument/2006/relationships/image" Target="../media/image4.png"/><Relationship Id="rId19" Type="http://schemas.openxmlformats.org/officeDocument/2006/relationships/image" Target="../media/image1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Relationship Id="rId22" Type="http://schemas.openxmlformats.org/officeDocument/2006/relationships/image" Target="../media/image1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3600030"/>
            <a:ext cx="7560309" cy="1360170"/>
          </a:xfrm>
          <a:custGeom>
            <a:avLst/>
            <a:gdLst/>
            <a:ahLst/>
            <a:cxnLst/>
            <a:rect l="l" t="t" r="r" b="b"/>
            <a:pathLst>
              <a:path w="7560309" h="1360170">
                <a:moveTo>
                  <a:pt x="7559992" y="0"/>
                </a:moveTo>
                <a:lnTo>
                  <a:pt x="0" y="0"/>
                </a:lnTo>
                <a:lnTo>
                  <a:pt x="0" y="1359560"/>
                </a:lnTo>
                <a:lnTo>
                  <a:pt x="7559992" y="1359560"/>
                </a:lnTo>
                <a:lnTo>
                  <a:pt x="7559992" y="0"/>
                </a:lnTo>
                <a:close/>
              </a:path>
            </a:pathLst>
          </a:custGeom>
          <a:solidFill>
            <a:srgbClr val="DBDB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020000" y="4959590"/>
            <a:ext cx="540385" cy="1233170"/>
          </a:xfrm>
          <a:custGeom>
            <a:avLst/>
            <a:gdLst/>
            <a:ahLst/>
            <a:cxnLst/>
            <a:rect l="l" t="t" r="r" b="b"/>
            <a:pathLst>
              <a:path w="540384" h="1233170">
                <a:moveTo>
                  <a:pt x="0" y="1233081"/>
                </a:moveTo>
                <a:lnTo>
                  <a:pt x="539991" y="1233081"/>
                </a:lnTo>
                <a:lnTo>
                  <a:pt x="539991" y="0"/>
                </a:lnTo>
                <a:lnTo>
                  <a:pt x="0" y="0"/>
                </a:lnTo>
                <a:lnTo>
                  <a:pt x="0" y="1233081"/>
                </a:lnTo>
                <a:close/>
              </a:path>
            </a:pathLst>
          </a:custGeom>
          <a:solidFill>
            <a:srgbClr val="E1E1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11682590"/>
            <a:ext cx="7560309" cy="1539875"/>
          </a:xfrm>
          <a:custGeom>
            <a:avLst/>
            <a:gdLst/>
            <a:ahLst/>
            <a:cxnLst/>
            <a:rect l="l" t="t" r="r" b="b"/>
            <a:pathLst>
              <a:path w="7560309" h="1539875">
                <a:moveTo>
                  <a:pt x="7559992" y="0"/>
                </a:moveTo>
                <a:lnTo>
                  <a:pt x="0" y="0"/>
                </a:lnTo>
                <a:lnTo>
                  <a:pt x="0" y="1539557"/>
                </a:lnTo>
                <a:lnTo>
                  <a:pt x="7559992" y="1539557"/>
                </a:lnTo>
                <a:lnTo>
                  <a:pt x="7559992" y="0"/>
                </a:lnTo>
                <a:close/>
              </a:path>
            </a:pathLst>
          </a:custGeom>
          <a:solidFill>
            <a:srgbClr val="E1E1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6192646"/>
            <a:ext cx="7560309" cy="1800225"/>
          </a:xfrm>
          <a:custGeom>
            <a:avLst/>
            <a:gdLst/>
            <a:ahLst/>
            <a:cxnLst/>
            <a:rect l="l" t="t" r="r" b="b"/>
            <a:pathLst>
              <a:path w="7560309" h="1800225">
                <a:moveTo>
                  <a:pt x="7559992" y="0"/>
                </a:moveTo>
                <a:lnTo>
                  <a:pt x="0" y="0"/>
                </a:lnTo>
                <a:lnTo>
                  <a:pt x="0" y="1799932"/>
                </a:lnTo>
                <a:lnTo>
                  <a:pt x="7559992" y="1799932"/>
                </a:lnTo>
                <a:lnTo>
                  <a:pt x="7559992" y="0"/>
                </a:lnTo>
                <a:close/>
              </a:path>
            </a:pathLst>
          </a:custGeom>
          <a:solidFill>
            <a:srgbClr val="D6D7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0" y="13222160"/>
            <a:ext cx="7560309" cy="1827530"/>
          </a:xfrm>
          <a:custGeom>
            <a:avLst/>
            <a:gdLst/>
            <a:ahLst/>
            <a:cxnLst/>
            <a:rect l="l" t="t" r="r" b="b"/>
            <a:pathLst>
              <a:path w="7560309" h="1827530">
                <a:moveTo>
                  <a:pt x="7559992" y="0"/>
                </a:moveTo>
                <a:lnTo>
                  <a:pt x="0" y="0"/>
                </a:lnTo>
                <a:lnTo>
                  <a:pt x="0" y="1827060"/>
                </a:lnTo>
                <a:lnTo>
                  <a:pt x="7559992" y="1827060"/>
                </a:lnTo>
                <a:lnTo>
                  <a:pt x="7559992" y="0"/>
                </a:lnTo>
                <a:close/>
              </a:path>
            </a:pathLst>
          </a:custGeom>
          <a:solidFill>
            <a:srgbClr val="D6D7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0" y="7992566"/>
            <a:ext cx="7560309" cy="1719580"/>
          </a:xfrm>
          <a:custGeom>
            <a:avLst/>
            <a:gdLst/>
            <a:ahLst/>
            <a:cxnLst/>
            <a:rect l="l" t="t" r="r" b="b"/>
            <a:pathLst>
              <a:path w="7560309" h="1719579">
                <a:moveTo>
                  <a:pt x="7559992" y="0"/>
                </a:moveTo>
                <a:lnTo>
                  <a:pt x="0" y="0"/>
                </a:lnTo>
                <a:lnTo>
                  <a:pt x="0" y="1719567"/>
                </a:lnTo>
                <a:lnTo>
                  <a:pt x="7559992" y="1719567"/>
                </a:lnTo>
                <a:lnTo>
                  <a:pt x="7559992" y="0"/>
                </a:lnTo>
                <a:close/>
              </a:path>
            </a:pathLst>
          </a:custGeom>
          <a:solidFill>
            <a:srgbClr val="CCCD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0" y="15049219"/>
            <a:ext cx="7560309" cy="827405"/>
          </a:xfrm>
          <a:custGeom>
            <a:avLst/>
            <a:gdLst/>
            <a:ahLst/>
            <a:cxnLst/>
            <a:rect l="l" t="t" r="r" b="b"/>
            <a:pathLst>
              <a:path w="7560309" h="827405">
                <a:moveTo>
                  <a:pt x="7559992" y="0"/>
                </a:moveTo>
                <a:lnTo>
                  <a:pt x="0" y="0"/>
                </a:lnTo>
                <a:lnTo>
                  <a:pt x="0" y="826795"/>
                </a:lnTo>
                <a:lnTo>
                  <a:pt x="7559992" y="826795"/>
                </a:lnTo>
                <a:lnTo>
                  <a:pt x="7559992" y="0"/>
                </a:lnTo>
                <a:close/>
              </a:path>
            </a:pathLst>
          </a:custGeom>
          <a:solidFill>
            <a:srgbClr val="CCCD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7020000" y="9712146"/>
            <a:ext cx="540385" cy="1971039"/>
          </a:xfrm>
          <a:custGeom>
            <a:avLst/>
            <a:gdLst/>
            <a:ahLst/>
            <a:cxnLst/>
            <a:rect l="l" t="t" r="r" b="b"/>
            <a:pathLst>
              <a:path w="540384" h="1971040">
                <a:moveTo>
                  <a:pt x="0" y="1970443"/>
                </a:moveTo>
                <a:lnTo>
                  <a:pt x="539991" y="1970443"/>
                </a:lnTo>
                <a:lnTo>
                  <a:pt x="539991" y="0"/>
                </a:lnTo>
                <a:lnTo>
                  <a:pt x="0" y="0"/>
                </a:lnTo>
                <a:lnTo>
                  <a:pt x="0" y="1970443"/>
                </a:lnTo>
                <a:close/>
              </a:path>
            </a:pathLst>
          </a:custGeom>
          <a:solidFill>
            <a:srgbClr val="C2C3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0" y="4830025"/>
            <a:ext cx="7020559" cy="2280285"/>
          </a:xfrm>
          <a:custGeom>
            <a:avLst/>
            <a:gdLst/>
            <a:ahLst/>
            <a:cxnLst/>
            <a:rect l="l" t="t" r="r" b="b"/>
            <a:pathLst>
              <a:path w="7020559" h="2280284">
                <a:moveTo>
                  <a:pt x="7020001" y="0"/>
                </a:moveTo>
                <a:lnTo>
                  <a:pt x="0" y="0"/>
                </a:lnTo>
                <a:lnTo>
                  <a:pt x="0" y="2280005"/>
                </a:lnTo>
                <a:lnTo>
                  <a:pt x="7020001" y="2280005"/>
                </a:lnTo>
                <a:lnTo>
                  <a:pt x="7020001" y="0"/>
                </a:lnTo>
                <a:close/>
              </a:path>
            </a:pathLst>
          </a:custGeom>
          <a:solidFill>
            <a:srgbClr val="EDE8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0" y="8829598"/>
            <a:ext cx="7020559" cy="2853055"/>
          </a:xfrm>
          <a:custGeom>
            <a:avLst/>
            <a:gdLst/>
            <a:ahLst/>
            <a:cxnLst/>
            <a:rect l="l" t="t" r="r" b="b"/>
            <a:pathLst>
              <a:path w="7020559" h="2853054">
                <a:moveTo>
                  <a:pt x="7020001" y="0"/>
                </a:moveTo>
                <a:lnTo>
                  <a:pt x="0" y="0"/>
                </a:lnTo>
                <a:lnTo>
                  <a:pt x="0" y="2852991"/>
                </a:lnTo>
                <a:lnTo>
                  <a:pt x="7020001" y="2852991"/>
                </a:lnTo>
                <a:lnTo>
                  <a:pt x="7020001" y="0"/>
                </a:lnTo>
                <a:close/>
              </a:path>
            </a:pathLst>
          </a:custGeom>
          <a:solidFill>
            <a:srgbClr val="EDE8D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bg object 2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797628" y="7290675"/>
            <a:ext cx="2219756" cy="1358900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603" y="7290015"/>
            <a:ext cx="4795024" cy="1359560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603" y="3600005"/>
            <a:ext cx="7020001" cy="1050010"/>
          </a:xfrm>
          <a:prstGeom prst="rect">
            <a:avLst/>
          </a:prstGeom>
        </p:spPr>
      </p:pic>
      <p:sp>
        <p:nvSpPr>
          <p:cNvPr id="29" name="bg object 29"/>
          <p:cNvSpPr/>
          <p:nvPr/>
        </p:nvSpPr>
        <p:spPr>
          <a:xfrm>
            <a:off x="0" y="13402157"/>
            <a:ext cx="7020559" cy="2280285"/>
          </a:xfrm>
          <a:custGeom>
            <a:avLst/>
            <a:gdLst/>
            <a:ahLst/>
            <a:cxnLst/>
            <a:rect l="l" t="t" r="r" b="b"/>
            <a:pathLst>
              <a:path w="7020559" h="2280284">
                <a:moveTo>
                  <a:pt x="7020001" y="0"/>
                </a:moveTo>
                <a:lnTo>
                  <a:pt x="0" y="0"/>
                </a:lnTo>
                <a:lnTo>
                  <a:pt x="0" y="2279992"/>
                </a:lnTo>
                <a:lnTo>
                  <a:pt x="7020001" y="2279992"/>
                </a:lnTo>
                <a:lnTo>
                  <a:pt x="7020001" y="0"/>
                </a:lnTo>
                <a:close/>
              </a:path>
            </a:pathLst>
          </a:custGeom>
          <a:solidFill>
            <a:srgbClr val="EDE8D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bg object 3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609" y="11862586"/>
            <a:ext cx="7017392" cy="1359560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940686" y="5932232"/>
            <a:ext cx="1571917" cy="1073965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57491" y="3693743"/>
            <a:ext cx="237527" cy="3333470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453341" y="10392150"/>
            <a:ext cx="320814" cy="1184115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571620" y="8132279"/>
            <a:ext cx="299224" cy="3351593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060226" y="7414259"/>
            <a:ext cx="1572003" cy="1156882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332562" y="8112042"/>
            <a:ext cx="1724977" cy="193502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332562" y="7677415"/>
            <a:ext cx="1725467" cy="182243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5131603" y="12120054"/>
            <a:ext cx="1601579" cy="898880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2377756" y="14758110"/>
            <a:ext cx="1312582" cy="732370"/>
          </a:xfrm>
          <a:prstGeom prst="rect">
            <a:avLst/>
          </a:prstGeom>
        </p:spPr>
      </p:pic>
      <p:pic>
        <p:nvPicPr>
          <p:cNvPr id="40" name="bg object 40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760009" y="12274003"/>
            <a:ext cx="306857" cy="3297402"/>
          </a:xfrm>
          <a:prstGeom prst="rect">
            <a:avLst/>
          </a:prstGeom>
        </p:spPr>
      </p:pic>
      <p:pic>
        <p:nvPicPr>
          <p:cNvPr id="41" name="bg object 41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182609" y="14292845"/>
            <a:ext cx="288894" cy="1275639"/>
          </a:xfrm>
          <a:prstGeom prst="rect">
            <a:avLst/>
          </a:prstGeom>
        </p:spPr>
      </p:pic>
      <p:pic>
        <p:nvPicPr>
          <p:cNvPr id="42" name="bg object 42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587944" y="12939635"/>
            <a:ext cx="288226" cy="2636615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5029377" y="8535906"/>
            <a:ext cx="303729" cy="2954263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5199625" y="4927017"/>
            <a:ext cx="108954" cy="10895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635254"/>
            <a:ext cx="6806565" cy="25410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3652710"/>
            <a:ext cx="6806565" cy="104816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14769656"/>
            <a:ext cx="2420112" cy="7940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14769656"/>
            <a:ext cx="1739455" cy="7940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10/7/24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14769656"/>
            <a:ext cx="1739455" cy="7940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9.jp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11" Type="http://schemas.openxmlformats.org/officeDocument/2006/relationships/image" Target="../media/image27.png"/><Relationship Id="rId5" Type="http://schemas.openxmlformats.org/officeDocument/2006/relationships/image" Target="../media/image22.png"/><Relationship Id="rId10" Type="http://schemas.openxmlformats.org/officeDocument/2006/relationships/image" Target="../media/image26.png"/><Relationship Id="rId4" Type="http://schemas.openxmlformats.org/officeDocument/2006/relationships/image" Target="../media/image21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82010" y="5034915"/>
            <a:ext cx="142875" cy="86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" b="1" spc="-25" dirty="0">
                <a:latin typeface="Verdana"/>
                <a:cs typeface="Verdana"/>
              </a:rPr>
              <a:t>ECO</a:t>
            </a:r>
            <a:endParaRPr sz="40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05223" y="4931461"/>
            <a:ext cx="106448" cy="10254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580079" y="5034915"/>
            <a:ext cx="354965" cy="2133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algn="ctr">
              <a:lnSpc>
                <a:spcPct val="104200"/>
              </a:lnSpc>
              <a:spcBef>
                <a:spcPts val="80"/>
              </a:spcBef>
            </a:pPr>
            <a:r>
              <a:rPr sz="400" b="1" spc="-10" dirty="0">
                <a:latin typeface="Verdana"/>
                <a:cs typeface="Verdana"/>
              </a:rPr>
              <a:t>RECYCLED</a:t>
            </a:r>
            <a:r>
              <a:rPr sz="400" b="1" spc="500" dirty="0">
                <a:latin typeface="Verdana"/>
                <a:cs typeface="Verdana"/>
              </a:rPr>
              <a:t> </a:t>
            </a:r>
            <a:r>
              <a:rPr sz="400" b="1" spc="-10" dirty="0">
                <a:latin typeface="Verdana"/>
                <a:cs typeface="Verdana"/>
              </a:rPr>
              <a:t>STAINLESS</a:t>
            </a:r>
            <a:r>
              <a:rPr sz="400" b="1" spc="500" dirty="0">
                <a:latin typeface="Verdana"/>
                <a:cs typeface="Verdana"/>
              </a:rPr>
              <a:t> </a:t>
            </a:r>
            <a:r>
              <a:rPr sz="400" b="1" spc="-10" dirty="0">
                <a:latin typeface="Verdana"/>
                <a:cs typeface="Verdana"/>
              </a:rPr>
              <a:t>STEEL</a:t>
            </a:r>
            <a:endParaRPr sz="400">
              <a:latin typeface="Verdana"/>
              <a:cs typeface="Verdan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08158" y="4947436"/>
            <a:ext cx="106464" cy="10645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13173" y="4948310"/>
            <a:ext cx="105855" cy="10585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6077289" y="5054658"/>
            <a:ext cx="921385" cy="1498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46990">
              <a:lnSpc>
                <a:spcPct val="104200"/>
              </a:lnSpc>
              <a:spcBef>
                <a:spcPts val="80"/>
              </a:spcBef>
              <a:tabLst>
                <a:tab pos="467995" algn="l"/>
                <a:tab pos="516255" algn="l"/>
              </a:tabLst>
            </a:pPr>
            <a:r>
              <a:rPr sz="400" b="1" dirty="0">
                <a:latin typeface="Verdana"/>
                <a:cs typeface="Verdana"/>
              </a:rPr>
              <a:t>2</a:t>
            </a:r>
            <a:r>
              <a:rPr sz="400" b="1" spc="-10" dirty="0">
                <a:latin typeface="Verdana"/>
                <a:cs typeface="Verdana"/>
              </a:rPr>
              <a:t> YEARS</a:t>
            </a:r>
            <a:r>
              <a:rPr sz="400" b="1" dirty="0">
                <a:latin typeface="Verdana"/>
                <a:cs typeface="Verdana"/>
              </a:rPr>
              <a:t>	HIGH </a:t>
            </a:r>
            <a:r>
              <a:rPr sz="400" b="1" spc="-10" dirty="0">
                <a:latin typeface="Verdana"/>
                <a:cs typeface="Verdana"/>
              </a:rPr>
              <a:t>QUALITY</a:t>
            </a:r>
            <a:r>
              <a:rPr sz="400" b="1" spc="500" dirty="0">
                <a:latin typeface="Verdana"/>
                <a:cs typeface="Verdana"/>
              </a:rPr>
              <a:t> </a:t>
            </a:r>
            <a:r>
              <a:rPr sz="400" b="1" spc="-10" dirty="0">
                <a:latin typeface="Verdana"/>
                <a:cs typeface="Verdana"/>
              </a:rPr>
              <a:t>WARRANTY</a:t>
            </a:r>
            <a:r>
              <a:rPr sz="400" b="1" dirty="0">
                <a:latin typeface="Verdana"/>
                <a:cs typeface="Verdana"/>
              </a:rPr>
              <a:t>		</a:t>
            </a:r>
            <a:r>
              <a:rPr sz="400" b="1" spc="-10" dirty="0">
                <a:latin typeface="Verdana"/>
                <a:cs typeface="Verdana"/>
              </a:rPr>
              <a:t>MATERIALS</a:t>
            </a:r>
            <a:endParaRPr sz="400">
              <a:latin typeface="Verdana"/>
              <a:cs typeface="Verdana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98234" y="13491368"/>
            <a:ext cx="108954" cy="108957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4680619" y="13599266"/>
            <a:ext cx="142875" cy="86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" b="1" spc="-25" dirty="0">
                <a:latin typeface="Verdana"/>
                <a:cs typeface="Verdana"/>
              </a:rPr>
              <a:t>ECO</a:t>
            </a:r>
            <a:endParaRPr sz="400">
              <a:latin typeface="Verdana"/>
              <a:cs typeface="Verdana"/>
            </a:endParaRP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203832" y="13495811"/>
            <a:ext cx="106448" cy="102541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5706564" y="13471239"/>
            <a:ext cx="107950" cy="107950"/>
            <a:chOff x="5706564" y="13471239"/>
            <a:chExt cx="107950" cy="107950"/>
          </a:xfrm>
        </p:grpSpPr>
        <p:sp>
          <p:nvSpPr>
            <p:cNvPr id="12" name="object 12"/>
            <p:cNvSpPr/>
            <p:nvPr/>
          </p:nvSpPr>
          <p:spPr>
            <a:xfrm>
              <a:off x="5711066" y="13475741"/>
              <a:ext cx="98425" cy="98425"/>
            </a:xfrm>
            <a:custGeom>
              <a:avLst/>
              <a:gdLst/>
              <a:ahLst/>
              <a:cxnLst/>
              <a:rect l="l" t="t" r="r" b="b"/>
              <a:pathLst>
                <a:path w="98425" h="98425">
                  <a:moveTo>
                    <a:pt x="98323" y="98323"/>
                  </a:moveTo>
                  <a:lnTo>
                    <a:pt x="0" y="98323"/>
                  </a:lnTo>
                  <a:lnTo>
                    <a:pt x="0" y="0"/>
                  </a:lnTo>
                  <a:lnTo>
                    <a:pt x="98323" y="0"/>
                  </a:lnTo>
                  <a:lnTo>
                    <a:pt x="98323" y="98323"/>
                  </a:lnTo>
                  <a:close/>
                </a:path>
              </a:pathLst>
            </a:custGeom>
            <a:ln w="90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755233" y="13497178"/>
              <a:ext cx="10160" cy="55880"/>
            </a:xfrm>
            <a:custGeom>
              <a:avLst/>
              <a:gdLst/>
              <a:ahLst/>
              <a:cxnLst/>
              <a:rect l="l" t="t" r="r" b="b"/>
              <a:pathLst>
                <a:path w="10160" h="55880">
                  <a:moveTo>
                    <a:pt x="9994" y="0"/>
                  </a:moveTo>
                  <a:lnTo>
                    <a:pt x="0" y="0"/>
                  </a:lnTo>
                  <a:lnTo>
                    <a:pt x="0" y="9651"/>
                  </a:lnTo>
                  <a:lnTo>
                    <a:pt x="9994" y="9651"/>
                  </a:lnTo>
                  <a:lnTo>
                    <a:pt x="9994" y="0"/>
                  </a:lnTo>
                  <a:close/>
                </a:path>
                <a:path w="10160" h="55880">
                  <a:moveTo>
                    <a:pt x="9931" y="17449"/>
                  </a:moveTo>
                  <a:lnTo>
                    <a:pt x="165" y="17449"/>
                  </a:lnTo>
                  <a:lnTo>
                    <a:pt x="165" y="55460"/>
                  </a:lnTo>
                  <a:lnTo>
                    <a:pt x="9931" y="55460"/>
                  </a:lnTo>
                  <a:lnTo>
                    <a:pt x="9931" y="174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078686" y="13599266"/>
            <a:ext cx="887730" cy="2133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12065">
              <a:lnSpc>
                <a:spcPct val="104200"/>
              </a:lnSpc>
              <a:spcBef>
                <a:spcPts val="80"/>
              </a:spcBef>
              <a:tabLst>
                <a:tab pos="487680" algn="l"/>
                <a:tab pos="542290" algn="l"/>
              </a:tabLst>
            </a:pPr>
            <a:r>
              <a:rPr sz="400" b="1" spc="-10" dirty="0">
                <a:latin typeface="Verdana"/>
                <a:cs typeface="Verdana"/>
              </a:rPr>
              <a:t>RECYCLED</a:t>
            </a:r>
            <a:r>
              <a:rPr sz="400" b="1" dirty="0">
                <a:latin typeface="Verdana"/>
                <a:cs typeface="Verdana"/>
              </a:rPr>
              <a:t>		</a:t>
            </a:r>
            <a:r>
              <a:rPr sz="400" b="1" spc="-10" dirty="0">
                <a:latin typeface="Verdana"/>
                <a:cs typeface="Verdana"/>
              </a:rPr>
              <a:t>TWISTED</a:t>
            </a:r>
            <a:r>
              <a:rPr sz="400" b="1" spc="500" dirty="0">
                <a:latin typeface="Verdana"/>
                <a:cs typeface="Verdana"/>
              </a:rPr>
              <a:t> </a:t>
            </a:r>
            <a:r>
              <a:rPr sz="400" b="1" spc="-10" dirty="0">
                <a:latin typeface="Verdana"/>
                <a:cs typeface="Verdana"/>
              </a:rPr>
              <a:t>STAINLESS</a:t>
            </a:r>
            <a:r>
              <a:rPr sz="400" b="1" dirty="0">
                <a:latin typeface="Verdana"/>
                <a:cs typeface="Verdana"/>
              </a:rPr>
              <a:t>	</a:t>
            </a:r>
            <a:r>
              <a:rPr sz="400" b="1" spc="-10" dirty="0">
                <a:latin typeface="Verdana"/>
                <a:cs typeface="Verdana"/>
              </a:rPr>
              <a:t>MECHANISM,</a:t>
            </a:r>
            <a:endParaRPr sz="400">
              <a:latin typeface="Verdana"/>
              <a:cs typeface="Verdana"/>
            </a:endParaRPr>
          </a:p>
          <a:p>
            <a:pPr marL="87630">
              <a:lnSpc>
                <a:spcPct val="100000"/>
              </a:lnSpc>
              <a:spcBef>
                <a:spcPts val="20"/>
              </a:spcBef>
              <a:tabLst>
                <a:tab pos="494030" algn="l"/>
              </a:tabLst>
            </a:pPr>
            <a:r>
              <a:rPr sz="400" b="1" spc="-10" dirty="0">
                <a:latin typeface="Verdana"/>
                <a:cs typeface="Verdana"/>
              </a:rPr>
              <a:t>STEEL</a:t>
            </a:r>
            <a:r>
              <a:rPr sz="400" b="1" dirty="0">
                <a:latin typeface="Verdana"/>
                <a:cs typeface="Verdana"/>
              </a:rPr>
              <a:t>	SOFT</a:t>
            </a:r>
            <a:r>
              <a:rPr sz="400" b="1" spc="20" dirty="0">
                <a:latin typeface="Verdana"/>
                <a:cs typeface="Verdana"/>
              </a:rPr>
              <a:t> </a:t>
            </a:r>
            <a:r>
              <a:rPr sz="400" b="1" spc="-10" dirty="0">
                <a:latin typeface="Verdana"/>
                <a:cs typeface="Verdana"/>
              </a:rPr>
              <a:t>TOUCH</a:t>
            </a:r>
            <a:endParaRPr sz="400">
              <a:latin typeface="Verdana"/>
              <a:cs typeface="Verdana"/>
            </a:endParaRPr>
          </a:p>
        </p:txBody>
      </p:sp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210768" y="13472298"/>
            <a:ext cx="106464" cy="106451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715781" y="13473171"/>
            <a:ext cx="105855" cy="105854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6079897" y="13579521"/>
            <a:ext cx="921385" cy="1498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46990">
              <a:lnSpc>
                <a:spcPct val="104200"/>
              </a:lnSpc>
              <a:spcBef>
                <a:spcPts val="80"/>
              </a:spcBef>
              <a:tabLst>
                <a:tab pos="467995" algn="l"/>
                <a:tab pos="516255" algn="l"/>
              </a:tabLst>
            </a:pPr>
            <a:r>
              <a:rPr sz="400" b="1" dirty="0">
                <a:latin typeface="Verdana"/>
                <a:cs typeface="Verdana"/>
              </a:rPr>
              <a:t>2</a:t>
            </a:r>
            <a:r>
              <a:rPr sz="400" b="1" spc="-10" dirty="0">
                <a:latin typeface="Verdana"/>
                <a:cs typeface="Verdana"/>
              </a:rPr>
              <a:t> YEARS</a:t>
            </a:r>
            <a:r>
              <a:rPr sz="400" b="1" dirty="0">
                <a:latin typeface="Verdana"/>
                <a:cs typeface="Verdana"/>
              </a:rPr>
              <a:t>	HIGH </a:t>
            </a:r>
            <a:r>
              <a:rPr sz="400" b="1" spc="-10" dirty="0">
                <a:latin typeface="Verdana"/>
                <a:cs typeface="Verdana"/>
              </a:rPr>
              <a:t>QUALITY</a:t>
            </a:r>
            <a:r>
              <a:rPr sz="400" b="1" spc="500" dirty="0">
                <a:latin typeface="Verdana"/>
                <a:cs typeface="Verdana"/>
              </a:rPr>
              <a:t> </a:t>
            </a:r>
            <a:r>
              <a:rPr sz="400" b="1" spc="-10" dirty="0">
                <a:latin typeface="Verdana"/>
                <a:cs typeface="Verdana"/>
              </a:rPr>
              <a:t>WARRANTY</a:t>
            </a:r>
            <a:r>
              <a:rPr sz="400" b="1" dirty="0">
                <a:latin typeface="Verdana"/>
                <a:cs typeface="Verdana"/>
              </a:rPr>
              <a:t>		</a:t>
            </a:r>
            <a:r>
              <a:rPr sz="400" b="1" spc="-10" dirty="0">
                <a:latin typeface="Verdana"/>
                <a:cs typeface="Verdana"/>
              </a:rPr>
              <a:t>MATERIALS</a:t>
            </a:r>
            <a:endParaRPr sz="400">
              <a:latin typeface="Verdana"/>
              <a:cs typeface="Verdana"/>
            </a:endParaRPr>
          </a:p>
        </p:txBody>
      </p:sp>
      <p:pic>
        <p:nvPicPr>
          <p:cNvPr id="18" name="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872233" y="8921426"/>
            <a:ext cx="108954" cy="108957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1854620" y="9029323"/>
            <a:ext cx="142875" cy="86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" b="1" spc="-25" dirty="0">
                <a:latin typeface="Verdana"/>
                <a:cs typeface="Verdana"/>
              </a:rPr>
              <a:t>ECO</a:t>
            </a:r>
            <a:endParaRPr sz="400">
              <a:latin typeface="Verdana"/>
              <a:cs typeface="Verdana"/>
            </a:endParaRPr>
          </a:p>
        </p:txBody>
      </p:sp>
      <p:pic>
        <p:nvPicPr>
          <p:cNvPr id="20" name="object 2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377832" y="8925870"/>
            <a:ext cx="106448" cy="102539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2252687" y="9029323"/>
            <a:ext cx="354965" cy="2133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065" marR="5080" algn="ctr">
              <a:lnSpc>
                <a:spcPct val="104200"/>
              </a:lnSpc>
              <a:spcBef>
                <a:spcPts val="80"/>
              </a:spcBef>
            </a:pPr>
            <a:r>
              <a:rPr sz="400" b="1" spc="-10" dirty="0">
                <a:latin typeface="Verdana"/>
                <a:cs typeface="Verdana"/>
              </a:rPr>
              <a:t>RECYCLED</a:t>
            </a:r>
            <a:r>
              <a:rPr sz="400" b="1" spc="500" dirty="0">
                <a:latin typeface="Verdana"/>
                <a:cs typeface="Verdana"/>
              </a:rPr>
              <a:t> </a:t>
            </a:r>
            <a:r>
              <a:rPr sz="400" b="1" spc="-10" dirty="0">
                <a:latin typeface="Verdana"/>
                <a:cs typeface="Verdana"/>
              </a:rPr>
              <a:t>STAINLESS</a:t>
            </a:r>
            <a:r>
              <a:rPr sz="400" b="1" spc="500" dirty="0">
                <a:latin typeface="Verdana"/>
                <a:cs typeface="Verdana"/>
              </a:rPr>
              <a:t> </a:t>
            </a:r>
            <a:r>
              <a:rPr sz="400" b="1" spc="-10" dirty="0">
                <a:latin typeface="Verdana"/>
                <a:cs typeface="Verdana"/>
              </a:rPr>
              <a:t>STEEL</a:t>
            </a:r>
            <a:endParaRPr sz="400">
              <a:latin typeface="Verdana"/>
              <a:cs typeface="Verdana"/>
            </a:endParaRPr>
          </a:p>
        </p:txBody>
      </p:sp>
      <p:pic>
        <p:nvPicPr>
          <p:cNvPr id="22" name="object 2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880767" y="8922101"/>
            <a:ext cx="106464" cy="106451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2749898" y="9029323"/>
            <a:ext cx="368300" cy="1498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46990">
              <a:lnSpc>
                <a:spcPct val="104200"/>
              </a:lnSpc>
              <a:spcBef>
                <a:spcPts val="80"/>
              </a:spcBef>
            </a:pPr>
            <a:r>
              <a:rPr sz="400" b="1" dirty="0">
                <a:latin typeface="Verdana"/>
                <a:cs typeface="Verdana"/>
              </a:rPr>
              <a:t>2</a:t>
            </a:r>
            <a:r>
              <a:rPr sz="400" b="1" spc="-10" dirty="0">
                <a:latin typeface="Verdana"/>
                <a:cs typeface="Verdana"/>
              </a:rPr>
              <a:t> YEARS</a:t>
            </a:r>
            <a:r>
              <a:rPr sz="400" b="1" spc="500" dirty="0">
                <a:latin typeface="Verdana"/>
                <a:cs typeface="Verdana"/>
              </a:rPr>
              <a:t> </a:t>
            </a:r>
            <a:r>
              <a:rPr sz="400" b="1" spc="-10" dirty="0">
                <a:latin typeface="Verdana"/>
                <a:cs typeface="Verdana"/>
              </a:rPr>
              <a:t>WARRANTY</a:t>
            </a:r>
            <a:endParaRPr sz="400">
              <a:latin typeface="Verdana"/>
              <a:cs typeface="Verdana"/>
            </a:endParaRPr>
          </a:p>
        </p:txBody>
      </p:sp>
      <p:pic>
        <p:nvPicPr>
          <p:cNvPr id="24" name="object 2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385781" y="8903230"/>
            <a:ext cx="105855" cy="105854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3205346" y="9009580"/>
            <a:ext cx="465455" cy="1498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60960" marR="5080" indent="-48895">
              <a:lnSpc>
                <a:spcPct val="104200"/>
              </a:lnSpc>
              <a:spcBef>
                <a:spcPts val="80"/>
              </a:spcBef>
            </a:pPr>
            <a:r>
              <a:rPr sz="400" b="1" dirty="0">
                <a:latin typeface="Verdana"/>
                <a:cs typeface="Verdana"/>
              </a:rPr>
              <a:t>HIGH </a:t>
            </a:r>
            <a:r>
              <a:rPr sz="400" b="1" spc="-10" dirty="0">
                <a:latin typeface="Verdana"/>
                <a:cs typeface="Verdana"/>
              </a:rPr>
              <a:t>QUALITY</a:t>
            </a:r>
            <a:r>
              <a:rPr sz="400" b="1" spc="500" dirty="0">
                <a:latin typeface="Verdana"/>
                <a:cs typeface="Verdana"/>
              </a:rPr>
              <a:t> </a:t>
            </a:r>
            <a:r>
              <a:rPr sz="400" b="1" spc="-10" dirty="0">
                <a:latin typeface="Verdana"/>
                <a:cs typeface="Verdana"/>
              </a:rPr>
              <a:t>MATERIALS</a:t>
            </a:r>
            <a:endParaRPr sz="400">
              <a:latin typeface="Verdana"/>
              <a:cs typeface="Verdana"/>
            </a:endParaRPr>
          </a:p>
        </p:txBody>
      </p:sp>
      <p:pic>
        <p:nvPicPr>
          <p:cNvPr id="26" name="object 2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0" y="24"/>
            <a:ext cx="7559992" cy="3599992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3929300" y="5175673"/>
            <a:ext cx="2941320" cy="104521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sz="800" spc="-20" dirty="0">
                <a:latin typeface="Verdana"/>
                <a:cs typeface="Verdana"/>
              </a:rPr>
              <a:t>4412</a:t>
            </a:r>
            <a:endParaRPr sz="8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900" b="1" dirty="0">
                <a:latin typeface="Verdana"/>
                <a:cs typeface="Verdana"/>
              </a:rPr>
              <a:t>Cape</a:t>
            </a:r>
            <a:r>
              <a:rPr sz="900" b="1" spc="-40" dirty="0">
                <a:latin typeface="Verdana"/>
                <a:cs typeface="Verdana"/>
              </a:rPr>
              <a:t> </a:t>
            </a:r>
            <a:r>
              <a:rPr sz="900" b="1" dirty="0">
                <a:latin typeface="Verdana"/>
                <a:cs typeface="Verdana"/>
              </a:rPr>
              <a:t>Coral</a:t>
            </a:r>
            <a:r>
              <a:rPr sz="900" b="1" spc="-40" dirty="0">
                <a:latin typeface="Verdana"/>
                <a:cs typeface="Verdana"/>
              </a:rPr>
              <a:t> </a:t>
            </a:r>
            <a:r>
              <a:rPr sz="900" b="1" dirty="0">
                <a:latin typeface="Verdana"/>
                <a:cs typeface="Verdana"/>
              </a:rPr>
              <a:t>rozsdamentes</a:t>
            </a:r>
            <a:r>
              <a:rPr sz="900" b="1" spc="-40" dirty="0">
                <a:latin typeface="Verdana"/>
                <a:cs typeface="Verdana"/>
              </a:rPr>
              <a:t> </a:t>
            </a:r>
            <a:r>
              <a:rPr sz="900" b="1" dirty="0">
                <a:latin typeface="Verdana"/>
                <a:cs typeface="Verdana"/>
              </a:rPr>
              <a:t>acél</a:t>
            </a:r>
            <a:r>
              <a:rPr sz="900" b="1" spc="-40" dirty="0">
                <a:latin typeface="Verdana"/>
                <a:cs typeface="Verdana"/>
              </a:rPr>
              <a:t> </a:t>
            </a:r>
            <a:r>
              <a:rPr sz="900" b="1" spc="-10" dirty="0">
                <a:latin typeface="Verdana"/>
                <a:cs typeface="Verdana"/>
              </a:rPr>
              <a:t>golyóstoll</a:t>
            </a:r>
            <a:endParaRPr sz="900" dirty="0">
              <a:latin typeface="Verdana"/>
              <a:cs typeface="Verdana"/>
            </a:endParaRPr>
          </a:p>
          <a:p>
            <a:pPr marL="12700" marR="5080">
              <a:lnSpc>
                <a:spcPts val="760"/>
              </a:lnSpc>
              <a:spcBef>
                <a:spcPts val="254"/>
              </a:spcBef>
            </a:pPr>
            <a:r>
              <a:rPr sz="700" dirty="0">
                <a:latin typeface="Verdana"/>
                <a:cs typeface="Verdana"/>
              </a:rPr>
              <a:t>Fedezze fel a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MoLu elegáns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és környezetbarát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ezüst </a:t>
            </a:r>
            <a:r>
              <a:rPr sz="700" spc="-25" dirty="0">
                <a:latin typeface="Verdana"/>
                <a:cs typeface="Verdana"/>
              </a:rPr>
              <a:t>fém </a:t>
            </a:r>
            <a:r>
              <a:rPr sz="700" dirty="0">
                <a:latin typeface="Verdana"/>
                <a:cs typeface="Verdana"/>
              </a:rPr>
              <a:t>golyóstollát.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Ez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az előkelő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íróeszköz lenyűgöző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spc="-10" dirty="0">
                <a:latin typeface="Verdana"/>
                <a:cs typeface="Verdana"/>
              </a:rPr>
              <a:t>minőségű, </a:t>
            </a:r>
            <a:r>
              <a:rPr sz="700" dirty="0">
                <a:latin typeface="Verdana"/>
                <a:cs typeface="Verdana"/>
              </a:rPr>
              <a:t>újrahasznosított fémből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készült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kidolgozásával és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matt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spc="-10" dirty="0">
                <a:latin typeface="Verdana"/>
                <a:cs typeface="Verdana"/>
              </a:rPr>
              <a:t>csiszolt </a:t>
            </a:r>
            <a:r>
              <a:rPr sz="700" dirty="0">
                <a:latin typeface="Verdana"/>
                <a:cs typeface="Verdana"/>
              </a:rPr>
              <a:t>felületével</a:t>
            </a:r>
            <a:r>
              <a:rPr sz="700" spc="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tűnik</a:t>
            </a:r>
            <a:r>
              <a:rPr sz="700" spc="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ki,</a:t>
            </a:r>
            <a:r>
              <a:rPr sz="700" spc="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amely</a:t>
            </a:r>
            <a:r>
              <a:rPr sz="700" spc="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elegáns</a:t>
            </a:r>
            <a:r>
              <a:rPr sz="700" spc="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megjelenést</a:t>
            </a:r>
            <a:r>
              <a:rPr sz="700" spc="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és</a:t>
            </a:r>
            <a:r>
              <a:rPr sz="700" spc="10" dirty="0">
                <a:latin typeface="Verdana"/>
                <a:cs typeface="Verdana"/>
              </a:rPr>
              <a:t> </a:t>
            </a:r>
            <a:r>
              <a:rPr sz="700" spc="-10" dirty="0">
                <a:latin typeface="Verdana"/>
                <a:cs typeface="Verdana"/>
              </a:rPr>
              <a:t>érzést </a:t>
            </a:r>
            <a:r>
              <a:rPr sz="700" dirty="0">
                <a:latin typeface="Verdana"/>
                <a:cs typeface="Verdana"/>
              </a:rPr>
              <a:t>kölcsönöz neki.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A krómszínű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klipsz és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a kattintós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funkció </a:t>
            </a:r>
            <a:r>
              <a:rPr sz="700" spc="-10" dirty="0">
                <a:latin typeface="Verdana"/>
                <a:cs typeface="Verdana"/>
              </a:rPr>
              <a:t>további </a:t>
            </a:r>
            <a:r>
              <a:rPr sz="700" dirty="0">
                <a:latin typeface="Verdana"/>
                <a:cs typeface="Verdana"/>
              </a:rPr>
              <a:t>kifinomultságot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és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funkcionalitást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ad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a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dizájnhoz.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A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Parker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spc="-20" dirty="0">
                <a:latin typeface="Verdana"/>
                <a:cs typeface="Verdana"/>
              </a:rPr>
              <a:t>nagy </a:t>
            </a:r>
            <a:r>
              <a:rPr sz="700" dirty="0">
                <a:latin typeface="Verdana"/>
                <a:cs typeface="Verdana"/>
              </a:rPr>
              <a:t>kapacitású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betétnek</a:t>
            </a:r>
            <a:r>
              <a:rPr sz="700" spc="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köszönhetően</a:t>
            </a:r>
            <a:r>
              <a:rPr sz="700" spc="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a</a:t>
            </a:r>
            <a:r>
              <a:rPr sz="700" spc="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golyóstoll</a:t>
            </a:r>
            <a:r>
              <a:rPr sz="700" spc="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egyenletes</a:t>
            </a:r>
            <a:r>
              <a:rPr sz="700" spc="10" dirty="0">
                <a:latin typeface="Verdana"/>
                <a:cs typeface="Verdana"/>
              </a:rPr>
              <a:t> </a:t>
            </a:r>
            <a:r>
              <a:rPr sz="700" spc="-25" dirty="0">
                <a:latin typeface="Verdana"/>
                <a:cs typeface="Verdana"/>
              </a:rPr>
              <a:t>és</a:t>
            </a:r>
            <a:endParaRPr sz="700" dirty="0">
              <a:latin typeface="Verdana"/>
              <a:cs typeface="Verdana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956395" y="6786730"/>
            <a:ext cx="54610" cy="54610"/>
          </a:xfrm>
          <a:custGeom>
            <a:avLst/>
            <a:gdLst/>
            <a:ahLst/>
            <a:cxnLst/>
            <a:rect l="l" t="t" r="r" b="b"/>
            <a:pathLst>
              <a:path w="54610" h="54609">
                <a:moveTo>
                  <a:pt x="54000" y="0"/>
                </a:moveTo>
                <a:lnTo>
                  <a:pt x="33489" y="0"/>
                </a:lnTo>
                <a:lnTo>
                  <a:pt x="33489" y="7975"/>
                </a:lnTo>
                <a:lnTo>
                  <a:pt x="40398" y="7975"/>
                </a:lnTo>
                <a:lnTo>
                  <a:pt x="7975" y="40386"/>
                </a:lnTo>
                <a:lnTo>
                  <a:pt x="7975" y="33477"/>
                </a:lnTo>
                <a:lnTo>
                  <a:pt x="0" y="33477"/>
                </a:lnTo>
                <a:lnTo>
                  <a:pt x="0" y="54000"/>
                </a:lnTo>
                <a:lnTo>
                  <a:pt x="20535" y="54000"/>
                </a:lnTo>
                <a:lnTo>
                  <a:pt x="20535" y="46037"/>
                </a:lnTo>
                <a:lnTo>
                  <a:pt x="13614" y="46037"/>
                </a:lnTo>
                <a:lnTo>
                  <a:pt x="46037" y="13614"/>
                </a:lnTo>
                <a:lnTo>
                  <a:pt x="46037" y="20523"/>
                </a:lnTo>
                <a:lnTo>
                  <a:pt x="54000" y="20523"/>
                </a:lnTo>
                <a:lnTo>
                  <a:pt x="5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3929300" y="6244566"/>
            <a:ext cx="2927350" cy="62420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>
              <a:lnSpc>
                <a:spcPts val="760"/>
              </a:lnSpc>
              <a:spcBef>
                <a:spcPts val="190"/>
              </a:spcBef>
            </a:pPr>
            <a:r>
              <a:rPr sz="700" dirty="0">
                <a:latin typeface="Verdana"/>
                <a:cs typeface="Verdana"/>
              </a:rPr>
              <a:t>kellemes írásélményt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nyújt,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amely ideális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hosszabb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spc="-10" dirty="0">
                <a:latin typeface="Verdana"/>
                <a:cs typeface="Verdana"/>
              </a:rPr>
              <a:t>szövegek </a:t>
            </a:r>
            <a:r>
              <a:rPr sz="700" dirty="0">
                <a:latin typeface="Verdana"/>
                <a:cs typeface="Verdana"/>
              </a:rPr>
              <a:t>írásához.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Az utántöltő lehetővé teszi, hogy könnyedén </a:t>
            </a:r>
            <a:r>
              <a:rPr sz="700" spc="-10" dirty="0">
                <a:latin typeface="Verdana"/>
                <a:cs typeface="Verdana"/>
              </a:rPr>
              <a:t>kicserélje </a:t>
            </a:r>
            <a:r>
              <a:rPr sz="700" dirty="0">
                <a:latin typeface="Verdana"/>
                <a:cs typeface="Verdana"/>
              </a:rPr>
              <a:t>a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betétet,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így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ez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a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toll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hosszú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távú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társává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válik.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spc="-10" dirty="0">
                <a:latin typeface="Verdana"/>
                <a:cs typeface="Verdana"/>
              </a:rPr>
              <a:t>Tökéletes, </a:t>
            </a:r>
            <a:r>
              <a:rPr sz="700" dirty="0">
                <a:latin typeface="Verdana"/>
                <a:cs typeface="Verdana"/>
              </a:rPr>
              <a:t>személyre szabott ajándék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vagy minőségi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spc="-10" dirty="0">
                <a:latin typeface="Verdana"/>
                <a:cs typeface="Verdana"/>
              </a:rPr>
              <a:t>reklámeszköz </a:t>
            </a:r>
            <a:r>
              <a:rPr sz="700" dirty="0">
                <a:latin typeface="Verdana"/>
                <a:cs typeface="Verdana"/>
              </a:rPr>
              <a:t>vállalkozása</a:t>
            </a:r>
            <a:r>
              <a:rPr sz="700" spc="-45" dirty="0">
                <a:latin typeface="Verdana"/>
                <a:cs typeface="Verdana"/>
              </a:rPr>
              <a:t> </a:t>
            </a:r>
            <a:r>
              <a:rPr sz="700" spc="-10" dirty="0">
                <a:latin typeface="Verdana"/>
                <a:cs typeface="Verdana"/>
              </a:rPr>
              <a:t>számára.</a:t>
            </a:r>
            <a:endParaRPr sz="700" dirty="0">
              <a:latin typeface="Verdana"/>
              <a:cs typeface="Verdana"/>
            </a:endParaRPr>
          </a:p>
          <a:p>
            <a:pPr marL="179705">
              <a:lnSpc>
                <a:spcPct val="100000"/>
              </a:lnSpc>
              <a:spcBef>
                <a:spcPts val="105"/>
              </a:spcBef>
            </a:pPr>
            <a:r>
              <a:rPr sz="600" spc="-25" dirty="0">
                <a:latin typeface="Verdana"/>
                <a:cs typeface="Verdana"/>
              </a:rPr>
              <a:t>17,7</a:t>
            </a:r>
            <a:r>
              <a:rPr sz="600" spc="-1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×</a:t>
            </a:r>
            <a:r>
              <a:rPr sz="600" spc="-1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3,5</a:t>
            </a:r>
            <a:r>
              <a:rPr sz="600" spc="-1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×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3</a:t>
            </a:r>
            <a:r>
              <a:rPr sz="600" spc="-10" dirty="0">
                <a:latin typeface="Verdana"/>
                <a:cs typeface="Verdana"/>
              </a:rPr>
              <a:t> </a:t>
            </a:r>
            <a:r>
              <a:rPr sz="600" spc="-25" dirty="0">
                <a:latin typeface="Verdana"/>
                <a:cs typeface="Verdana"/>
              </a:rPr>
              <a:t>cm</a:t>
            </a:r>
            <a:endParaRPr sz="600" dirty="0">
              <a:latin typeface="Verdana"/>
              <a:cs typeface="Verdana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956393" y="6944332"/>
            <a:ext cx="54610" cy="54610"/>
          </a:xfrm>
          <a:custGeom>
            <a:avLst/>
            <a:gdLst/>
            <a:ahLst/>
            <a:cxnLst/>
            <a:rect l="l" t="t" r="r" b="b"/>
            <a:pathLst>
              <a:path w="54610" h="54609">
                <a:moveTo>
                  <a:pt x="7975" y="33477"/>
                </a:moveTo>
                <a:lnTo>
                  <a:pt x="0" y="33477"/>
                </a:lnTo>
                <a:lnTo>
                  <a:pt x="0" y="54000"/>
                </a:lnTo>
                <a:lnTo>
                  <a:pt x="20523" y="54000"/>
                </a:lnTo>
                <a:lnTo>
                  <a:pt x="20523" y="46037"/>
                </a:lnTo>
                <a:lnTo>
                  <a:pt x="7975" y="46037"/>
                </a:lnTo>
                <a:lnTo>
                  <a:pt x="7975" y="33477"/>
                </a:lnTo>
                <a:close/>
              </a:path>
              <a:path w="54610" h="54609">
                <a:moveTo>
                  <a:pt x="54000" y="33477"/>
                </a:moveTo>
                <a:lnTo>
                  <a:pt x="46037" y="33477"/>
                </a:lnTo>
                <a:lnTo>
                  <a:pt x="46037" y="46037"/>
                </a:lnTo>
                <a:lnTo>
                  <a:pt x="33489" y="46037"/>
                </a:lnTo>
                <a:lnTo>
                  <a:pt x="33489" y="54000"/>
                </a:lnTo>
                <a:lnTo>
                  <a:pt x="54000" y="54000"/>
                </a:lnTo>
                <a:lnTo>
                  <a:pt x="54000" y="33477"/>
                </a:lnTo>
                <a:close/>
              </a:path>
              <a:path w="54610" h="54609">
                <a:moveTo>
                  <a:pt x="15684" y="19253"/>
                </a:moveTo>
                <a:lnTo>
                  <a:pt x="13220" y="26835"/>
                </a:lnTo>
                <a:lnTo>
                  <a:pt x="20180" y="29095"/>
                </a:lnTo>
                <a:lnTo>
                  <a:pt x="15875" y="35026"/>
                </a:lnTo>
                <a:lnTo>
                  <a:pt x="22326" y="39712"/>
                </a:lnTo>
                <a:lnTo>
                  <a:pt x="26631" y="33794"/>
                </a:lnTo>
                <a:lnTo>
                  <a:pt x="36494" y="33794"/>
                </a:lnTo>
                <a:lnTo>
                  <a:pt x="33083" y="29095"/>
                </a:lnTo>
                <a:lnTo>
                  <a:pt x="40043" y="26835"/>
                </a:lnTo>
                <a:lnTo>
                  <a:pt x="38318" y="21526"/>
                </a:lnTo>
                <a:lnTo>
                  <a:pt x="22644" y="21526"/>
                </a:lnTo>
                <a:lnTo>
                  <a:pt x="15684" y="19253"/>
                </a:lnTo>
                <a:close/>
              </a:path>
              <a:path w="54610" h="54609">
                <a:moveTo>
                  <a:pt x="36494" y="33794"/>
                </a:moveTo>
                <a:lnTo>
                  <a:pt x="26631" y="33794"/>
                </a:lnTo>
                <a:lnTo>
                  <a:pt x="30937" y="39712"/>
                </a:lnTo>
                <a:lnTo>
                  <a:pt x="37388" y="35026"/>
                </a:lnTo>
                <a:lnTo>
                  <a:pt x="36494" y="33794"/>
                </a:lnTo>
                <a:close/>
              </a:path>
              <a:path w="54610" h="54609">
                <a:moveTo>
                  <a:pt x="30619" y="14198"/>
                </a:moveTo>
                <a:lnTo>
                  <a:pt x="22644" y="14198"/>
                </a:lnTo>
                <a:lnTo>
                  <a:pt x="22644" y="21526"/>
                </a:lnTo>
                <a:lnTo>
                  <a:pt x="30619" y="21526"/>
                </a:lnTo>
                <a:lnTo>
                  <a:pt x="30619" y="14198"/>
                </a:lnTo>
                <a:close/>
              </a:path>
              <a:path w="54610" h="54609">
                <a:moveTo>
                  <a:pt x="37579" y="19253"/>
                </a:moveTo>
                <a:lnTo>
                  <a:pt x="30619" y="21526"/>
                </a:lnTo>
                <a:lnTo>
                  <a:pt x="38318" y="21526"/>
                </a:lnTo>
                <a:lnTo>
                  <a:pt x="37579" y="19253"/>
                </a:lnTo>
                <a:close/>
              </a:path>
              <a:path w="54610" h="54609">
                <a:moveTo>
                  <a:pt x="20523" y="0"/>
                </a:moveTo>
                <a:lnTo>
                  <a:pt x="0" y="0"/>
                </a:lnTo>
                <a:lnTo>
                  <a:pt x="0" y="20523"/>
                </a:lnTo>
                <a:lnTo>
                  <a:pt x="7975" y="20523"/>
                </a:lnTo>
                <a:lnTo>
                  <a:pt x="7975" y="7975"/>
                </a:lnTo>
                <a:lnTo>
                  <a:pt x="20523" y="7975"/>
                </a:lnTo>
                <a:lnTo>
                  <a:pt x="20523" y="0"/>
                </a:lnTo>
                <a:close/>
              </a:path>
              <a:path w="54610" h="54609">
                <a:moveTo>
                  <a:pt x="54000" y="0"/>
                </a:moveTo>
                <a:lnTo>
                  <a:pt x="33489" y="0"/>
                </a:lnTo>
                <a:lnTo>
                  <a:pt x="33489" y="7975"/>
                </a:lnTo>
                <a:lnTo>
                  <a:pt x="46037" y="7975"/>
                </a:lnTo>
                <a:lnTo>
                  <a:pt x="46037" y="20523"/>
                </a:lnTo>
                <a:lnTo>
                  <a:pt x="54000" y="20523"/>
                </a:lnTo>
                <a:lnTo>
                  <a:pt x="5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4096522" y="6909436"/>
            <a:ext cx="13398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25" dirty="0">
                <a:latin typeface="Verdana"/>
                <a:cs typeface="Verdana"/>
              </a:rPr>
              <a:t>G3</a:t>
            </a:r>
            <a:endParaRPr sz="600" dirty="0">
              <a:latin typeface="Verdana"/>
              <a:cs typeface="Verdan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354239" y="6779269"/>
            <a:ext cx="55626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latin typeface="Verdana"/>
                <a:cs typeface="Verdana"/>
              </a:rPr>
              <a:t>1</a:t>
            </a:r>
            <a:r>
              <a:rPr sz="900" b="1" spc="-10" dirty="0">
                <a:latin typeface="Verdana"/>
                <a:cs typeface="Verdana"/>
              </a:rPr>
              <a:t> </a:t>
            </a:r>
            <a:r>
              <a:rPr sz="900" b="1" dirty="0">
                <a:latin typeface="Verdana"/>
                <a:cs typeface="Verdana"/>
              </a:rPr>
              <a:t>750</a:t>
            </a:r>
            <a:r>
              <a:rPr sz="900" b="1" spc="-5" dirty="0">
                <a:latin typeface="Verdana"/>
                <a:cs typeface="Verdana"/>
              </a:rPr>
              <a:t> </a:t>
            </a:r>
            <a:r>
              <a:rPr sz="900" b="1" spc="-25" dirty="0">
                <a:latin typeface="Verdana"/>
                <a:cs typeface="Verdana"/>
              </a:rPr>
              <a:t>Ft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99300" y="9009084"/>
            <a:ext cx="1265555" cy="33845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sz="800" spc="-20" dirty="0">
                <a:latin typeface="Verdana"/>
                <a:cs typeface="Verdana"/>
              </a:rPr>
              <a:t>4385</a:t>
            </a:r>
            <a:endParaRPr sz="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900" b="1" dirty="0">
                <a:latin typeface="Verdana"/>
                <a:cs typeface="Verdana"/>
              </a:rPr>
              <a:t>Cap</a:t>
            </a:r>
            <a:r>
              <a:rPr sz="900" b="1" spc="-20" dirty="0">
                <a:latin typeface="Verdana"/>
                <a:cs typeface="Verdana"/>
              </a:rPr>
              <a:t> d'Agde </a:t>
            </a:r>
            <a:r>
              <a:rPr sz="900" b="1" spc="-10" dirty="0">
                <a:latin typeface="Verdana"/>
                <a:cs typeface="Verdana"/>
              </a:rPr>
              <a:t>írószett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99300" y="9342531"/>
            <a:ext cx="2919730" cy="32575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 algn="just">
              <a:lnSpc>
                <a:spcPts val="760"/>
              </a:lnSpc>
              <a:spcBef>
                <a:spcPts val="190"/>
              </a:spcBef>
            </a:pPr>
            <a:r>
              <a:rPr lang="hu-HU" sz="700" dirty="0">
                <a:latin typeface="Verdana"/>
                <a:cs typeface="Verdana"/>
              </a:rPr>
              <a:t>Merüljön</a:t>
            </a:r>
            <a:r>
              <a:rPr lang="hu-HU" sz="700" spc="-5" dirty="0">
                <a:latin typeface="Verdana"/>
                <a:cs typeface="Verdana"/>
              </a:rPr>
              <a:t> </a:t>
            </a:r>
            <a:r>
              <a:rPr lang="hu-HU" sz="700" dirty="0">
                <a:latin typeface="Verdana"/>
                <a:cs typeface="Verdana"/>
              </a:rPr>
              <a:t>el</a:t>
            </a:r>
            <a:r>
              <a:rPr lang="hu-HU" sz="700" spc="-5" dirty="0">
                <a:latin typeface="Verdana"/>
                <a:cs typeface="Verdana"/>
              </a:rPr>
              <a:t> </a:t>
            </a:r>
            <a:r>
              <a:rPr lang="hu-HU" sz="700" dirty="0">
                <a:latin typeface="Verdana"/>
                <a:cs typeface="Verdana"/>
              </a:rPr>
              <a:t>a</a:t>
            </a:r>
            <a:r>
              <a:rPr lang="hu-HU" sz="700" spc="-5" dirty="0">
                <a:latin typeface="Verdana"/>
                <a:cs typeface="Verdana"/>
              </a:rPr>
              <a:t> </a:t>
            </a:r>
            <a:r>
              <a:rPr lang="hu-HU" sz="700" dirty="0">
                <a:latin typeface="Verdana"/>
                <a:cs typeface="Verdana"/>
              </a:rPr>
              <a:t>stílusos</a:t>
            </a:r>
            <a:r>
              <a:rPr lang="hu-HU" sz="700" spc="-5" dirty="0">
                <a:latin typeface="Verdana"/>
                <a:cs typeface="Verdana"/>
              </a:rPr>
              <a:t> </a:t>
            </a:r>
            <a:r>
              <a:rPr lang="hu-HU" sz="700" dirty="0">
                <a:latin typeface="Verdana"/>
                <a:cs typeface="Verdana"/>
              </a:rPr>
              <a:t>írás világában</a:t>
            </a:r>
            <a:r>
              <a:rPr lang="hu-HU" sz="700" spc="-5" dirty="0">
                <a:latin typeface="Verdana"/>
                <a:cs typeface="Verdana"/>
              </a:rPr>
              <a:t> </a:t>
            </a:r>
            <a:r>
              <a:rPr lang="hu-HU" sz="700" dirty="0">
                <a:latin typeface="Verdana"/>
                <a:cs typeface="Verdana"/>
              </a:rPr>
              <a:t>az</a:t>
            </a:r>
            <a:r>
              <a:rPr lang="hu-HU" sz="700" spc="-5" dirty="0">
                <a:latin typeface="Verdana"/>
                <a:cs typeface="Verdana"/>
              </a:rPr>
              <a:t> </a:t>
            </a:r>
            <a:r>
              <a:rPr lang="hu-HU" sz="700" dirty="0">
                <a:latin typeface="Verdana"/>
                <a:cs typeface="Verdana"/>
              </a:rPr>
              <a:t>exkluzív</a:t>
            </a:r>
            <a:r>
              <a:rPr lang="hu-HU" sz="700" spc="-5" dirty="0">
                <a:latin typeface="Verdana"/>
                <a:cs typeface="Verdana"/>
              </a:rPr>
              <a:t> </a:t>
            </a:r>
            <a:r>
              <a:rPr lang="hu-HU" sz="700" spc="-10" dirty="0">
                <a:latin typeface="Verdana"/>
                <a:cs typeface="Verdana"/>
              </a:rPr>
              <a:t>újrahasznosított </a:t>
            </a:r>
            <a:r>
              <a:rPr lang="hu-HU" sz="700" dirty="0">
                <a:latin typeface="Verdana"/>
                <a:cs typeface="Verdana"/>
              </a:rPr>
              <a:t>rozsdamentes acélból</a:t>
            </a:r>
            <a:r>
              <a:rPr lang="hu-HU" sz="700" spc="5" dirty="0">
                <a:latin typeface="Verdana"/>
                <a:cs typeface="Verdana"/>
              </a:rPr>
              <a:t> </a:t>
            </a:r>
            <a:r>
              <a:rPr lang="hu-HU" sz="700" dirty="0">
                <a:latin typeface="Verdana"/>
                <a:cs typeface="Verdana"/>
              </a:rPr>
              <a:t>készült</a:t>
            </a:r>
            <a:r>
              <a:rPr lang="hu-HU" sz="700" spc="5" dirty="0">
                <a:latin typeface="Verdana"/>
                <a:cs typeface="Verdana"/>
              </a:rPr>
              <a:t> </a:t>
            </a:r>
            <a:r>
              <a:rPr lang="hu-HU" sz="700" dirty="0" err="1">
                <a:latin typeface="Verdana"/>
                <a:cs typeface="Verdana"/>
              </a:rPr>
              <a:t>MoLu</a:t>
            </a:r>
            <a:r>
              <a:rPr lang="hu-HU" sz="700" spc="5" dirty="0">
                <a:latin typeface="Verdana"/>
                <a:cs typeface="Verdana"/>
              </a:rPr>
              <a:t> </a:t>
            </a:r>
            <a:r>
              <a:rPr lang="hu-HU" sz="700" dirty="0">
                <a:latin typeface="Verdana"/>
                <a:cs typeface="Verdana"/>
              </a:rPr>
              <a:t>golyóstoll</a:t>
            </a:r>
            <a:r>
              <a:rPr lang="hu-HU" sz="700" spc="5" dirty="0">
                <a:latin typeface="Verdana"/>
                <a:cs typeface="Verdana"/>
              </a:rPr>
              <a:t> </a:t>
            </a:r>
            <a:r>
              <a:rPr lang="hu-HU" sz="700" dirty="0">
                <a:latin typeface="Verdana"/>
                <a:cs typeface="Verdana"/>
              </a:rPr>
              <a:t>írószer</a:t>
            </a:r>
            <a:r>
              <a:rPr lang="hu-HU" sz="700" spc="5" dirty="0">
                <a:latin typeface="Verdana"/>
                <a:cs typeface="Verdana"/>
              </a:rPr>
              <a:t> </a:t>
            </a:r>
            <a:r>
              <a:rPr lang="hu-HU" sz="700" spc="-10" dirty="0">
                <a:latin typeface="Verdana"/>
                <a:cs typeface="Verdana"/>
              </a:rPr>
              <a:t>készlettel. </a:t>
            </a:r>
            <a:r>
              <a:rPr lang="hu-HU" sz="700" dirty="0">
                <a:latin typeface="Verdana"/>
                <a:cs typeface="Verdana"/>
              </a:rPr>
              <a:t>Ez</a:t>
            </a:r>
            <a:r>
              <a:rPr lang="hu-HU" sz="700" spc="-5" dirty="0">
                <a:latin typeface="Verdana"/>
                <a:cs typeface="Verdana"/>
              </a:rPr>
              <a:t> </a:t>
            </a:r>
            <a:r>
              <a:rPr lang="hu-HU" sz="700" dirty="0">
                <a:latin typeface="Verdana"/>
                <a:cs typeface="Verdana"/>
              </a:rPr>
              <a:t>a</a:t>
            </a:r>
            <a:r>
              <a:rPr lang="hu-HU" sz="700" spc="-5" dirty="0">
                <a:latin typeface="Verdana"/>
                <a:cs typeface="Verdana"/>
              </a:rPr>
              <a:t> </a:t>
            </a:r>
            <a:r>
              <a:rPr lang="hu-HU" sz="700" dirty="0">
                <a:latin typeface="Verdana"/>
                <a:cs typeface="Verdana"/>
              </a:rPr>
              <a:t>készlet lenyűgöző</a:t>
            </a:r>
            <a:r>
              <a:rPr lang="hu-HU" sz="700" spc="-5" dirty="0">
                <a:latin typeface="Verdana"/>
                <a:cs typeface="Verdana"/>
              </a:rPr>
              <a:t> </a:t>
            </a:r>
            <a:r>
              <a:rPr lang="hu-HU" sz="700" dirty="0">
                <a:latin typeface="Verdana"/>
                <a:cs typeface="Verdana"/>
              </a:rPr>
              <a:t>háromszögletű alakjával</a:t>
            </a:r>
            <a:r>
              <a:rPr lang="hu-HU" sz="700" spc="-5" dirty="0">
                <a:latin typeface="Verdana"/>
                <a:cs typeface="Verdana"/>
              </a:rPr>
              <a:t> </a:t>
            </a:r>
            <a:r>
              <a:rPr lang="hu-HU" sz="700" dirty="0">
                <a:latin typeface="Verdana"/>
                <a:cs typeface="Verdana"/>
              </a:rPr>
              <a:t>tűnik </a:t>
            </a:r>
            <a:r>
              <a:rPr lang="hu-HU" sz="700" spc="-25" dirty="0">
                <a:latin typeface="Verdana"/>
                <a:cs typeface="Verdana"/>
              </a:rPr>
              <a:t>ki,</a:t>
            </a:r>
            <a:endParaRPr lang="hu-HU" sz="700" dirty="0">
              <a:latin typeface="Verdana"/>
              <a:cs typeface="Verdana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26395" y="11359293"/>
            <a:ext cx="54610" cy="54610"/>
          </a:xfrm>
          <a:custGeom>
            <a:avLst/>
            <a:gdLst/>
            <a:ahLst/>
            <a:cxnLst/>
            <a:rect l="l" t="t" r="r" b="b"/>
            <a:pathLst>
              <a:path w="54609" h="54609">
                <a:moveTo>
                  <a:pt x="54000" y="0"/>
                </a:moveTo>
                <a:lnTo>
                  <a:pt x="33489" y="0"/>
                </a:lnTo>
                <a:lnTo>
                  <a:pt x="33489" y="7975"/>
                </a:lnTo>
                <a:lnTo>
                  <a:pt x="40398" y="7975"/>
                </a:lnTo>
                <a:lnTo>
                  <a:pt x="7975" y="40386"/>
                </a:lnTo>
                <a:lnTo>
                  <a:pt x="7975" y="33477"/>
                </a:lnTo>
                <a:lnTo>
                  <a:pt x="0" y="33477"/>
                </a:lnTo>
                <a:lnTo>
                  <a:pt x="0" y="54000"/>
                </a:lnTo>
                <a:lnTo>
                  <a:pt x="20535" y="54000"/>
                </a:lnTo>
                <a:lnTo>
                  <a:pt x="20535" y="46037"/>
                </a:lnTo>
                <a:lnTo>
                  <a:pt x="13614" y="46037"/>
                </a:lnTo>
                <a:lnTo>
                  <a:pt x="46037" y="13614"/>
                </a:lnTo>
                <a:lnTo>
                  <a:pt x="46037" y="20523"/>
                </a:lnTo>
                <a:lnTo>
                  <a:pt x="54000" y="20523"/>
                </a:lnTo>
                <a:lnTo>
                  <a:pt x="5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599300" y="9665891"/>
            <a:ext cx="3026410" cy="1770998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240029">
              <a:lnSpc>
                <a:spcPts val="760"/>
              </a:lnSpc>
              <a:spcBef>
                <a:spcPts val="190"/>
              </a:spcBef>
            </a:pPr>
            <a:r>
              <a:rPr lang="hu-HU" sz="700" dirty="0">
                <a:latin typeface="Verdana"/>
                <a:cs typeface="Verdana"/>
              </a:rPr>
              <a:t>amely</a:t>
            </a:r>
            <a:r>
              <a:rPr lang="hu-HU" sz="700" spc="-5" dirty="0">
                <a:latin typeface="Verdana"/>
                <a:cs typeface="Verdana"/>
              </a:rPr>
              <a:t> </a:t>
            </a:r>
            <a:r>
              <a:rPr lang="hu-HU" sz="700" dirty="0">
                <a:latin typeface="Verdana"/>
                <a:cs typeface="Verdana"/>
              </a:rPr>
              <a:t>nemcsak stílusos, de optimálisan illeszkedik a </a:t>
            </a:r>
            <a:r>
              <a:rPr lang="hu-HU" sz="700" spc="-20" dirty="0">
                <a:latin typeface="Verdana"/>
                <a:cs typeface="Verdana"/>
              </a:rPr>
              <a:t>kézbe</a:t>
            </a:r>
            <a:r>
              <a:rPr lang="hu-HU" sz="700" spc="500" dirty="0">
                <a:latin typeface="Verdana"/>
                <a:cs typeface="Verdana"/>
              </a:rPr>
              <a:t> </a:t>
            </a:r>
            <a:r>
              <a:rPr lang="hu-HU" sz="700" dirty="0">
                <a:latin typeface="Verdana"/>
                <a:cs typeface="Verdana"/>
              </a:rPr>
              <a:t>is.</a:t>
            </a:r>
            <a:r>
              <a:rPr lang="hu-HU" sz="700" spc="10" dirty="0">
                <a:latin typeface="Verdana"/>
                <a:cs typeface="Verdana"/>
              </a:rPr>
              <a:t> </a:t>
            </a:r>
            <a:r>
              <a:rPr lang="hu-HU" sz="700" dirty="0">
                <a:latin typeface="Verdana"/>
                <a:cs typeface="Verdana"/>
              </a:rPr>
              <a:t>Az</a:t>
            </a:r>
            <a:r>
              <a:rPr lang="hu-HU" sz="700" spc="10" dirty="0">
                <a:latin typeface="Verdana"/>
                <a:cs typeface="Verdana"/>
              </a:rPr>
              <a:t> </a:t>
            </a:r>
            <a:r>
              <a:rPr lang="hu-HU" sz="700" dirty="0">
                <a:latin typeface="Verdana"/>
                <a:cs typeface="Verdana"/>
              </a:rPr>
              <a:t>aranymetszés</a:t>
            </a:r>
            <a:r>
              <a:rPr lang="hu-HU" sz="700" spc="10" dirty="0">
                <a:latin typeface="Verdana"/>
                <a:cs typeface="Verdana"/>
              </a:rPr>
              <a:t> </a:t>
            </a:r>
            <a:r>
              <a:rPr lang="hu-HU" sz="700" dirty="0">
                <a:latin typeface="Verdana"/>
                <a:cs typeface="Verdana"/>
              </a:rPr>
              <a:t>elvei</a:t>
            </a:r>
            <a:r>
              <a:rPr lang="hu-HU" sz="700" spc="10" dirty="0">
                <a:latin typeface="Verdana"/>
                <a:cs typeface="Verdana"/>
              </a:rPr>
              <a:t> </a:t>
            </a:r>
            <a:r>
              <a:rPr lang="hu-HU" sz="700" dirty="0">
                <a:latin typeface="Verdana"/>
                <a:cs typeface="Verdana"/>
              </a:rPr>
              <a:t>alapján</a:t>
            </a:r>
            <a:r>
              <a:rPr lang="hu-HU" sz="700" spc="10" dirty="0">
                <a:latin typeface="Verdana"/>
                <a:cs typeface="Verdana"/>
              </a:rPr>
              <a:t> </a:t>
            </a:r>
            <a:r>
              <a:rPr lang="hu-HU" sz="700" dirty="0">
                <a:latin typeface="Verdana"/>
                <a:cs typeface="Verdana"/>
              </a:rPr>
              <a:t>kifejlesztett</a:t>
            </a:r>
            <a:r>
              <a:rPr lang="hu-HU" sz="700" spc="10" dirty="0">
                <a:latin typeface="Verdana"/>
                <a:cs typeface="Verdana"/>
              </a:rPr>
              <a:t> </a:t>
            </a:r>
            <a:r>
              <a:rPr lang="hu-HU" sz="700" dirty="0">
                <a:latin typeface="Verdana"/>
                <a:cs typeface="Verdana"/>
              </a:rPr>
              <a:t>egyedi</a:t>
            </a:r>
            <a:r>
              <a:rPr lang="hu-HU" sz="700" spc="10" dirty="0">
                <a:latin typeface="Verdana"/>
                <a:cs typeface="Verdana"/>
              </a:rPr>
              <a:t> </a:t>
            </a:r>
            <a:r>
              <a:rPr lang="hu-HU" sz="700" spc="-10" dirty="0">
                <a:latin typeface="Verdana"/>
                <a:cs typeface="Verdana"/>
              </a:rPr>
              <a:t>dizájn </a:t>
            </a:r>
            <a:r>
              <a:rPr lang="hu-HU" sz="700" dirty="0">
                <a:latin typeface="Verdana"/>
                <a:cs typeface="Verdana"/>
              </a:rPr>
              <a:t>tökéletesen</a:t>
            </a:r>
            <a:r>
              <a:rPr lang="hu-HU" sz="700" spc="5" dirty="0">
                <a:latin typeface="Verdana"/>
                <a:cs typeface="Verdana"/>
              </a:rPr>
              <a:t> </a:t>
            </a:r>
            <a:r>
              <a:rPr lang="hu-HU" sz="700" dirty="0">
                <a:latin typeface="Verdana"/>
                <a:cs typeface="Verdana"/>
              </a:rPr>
              <a:t>ötvözi</a:t>
            </a:r>
            <a:r>
              <a:rPr lang="hu-HU" sz="700" spc="5" dirty="0">
                <a:latin typeface="Verdana"/>
                <a:cs typeface="Verdana"/>
              </a:rPr>
              <a:t> </a:t>
            </a:r>
            <a:r>
              <a:rPr lang="hu-HU" sz="700" dirty="0">
                <a:latin typeface="Verdana"/>
                <a:cs typeface="Verdana"/>
              </a:rPr>
              <a:t>az</a:t>
            </a:r>
            <a:r>
              <a:rPr lang="hu-HU" sz="700" spc="5" dirty="0">
                <a:latin typeface="Verdana"/>
                <a:cs typeface="Verdana"/>
              </a:rPr>
              <a:t> </a:t>
            </a:r>
            <a:r>
              <a:rPr lang="hu-HU" sz="700" dirty="0">
                <a:latin typeface="Verdana"/>
                <a:cs typeface="Verdana"/>
              </a:rPr>
              <a:t>esztétikumot</a:t>
            </a:r>
            <a:r>
              <a:rPr lang="hu-HU" sz="700" spc="5" dirty="0">
                <a:latin typeface="Verdana"/>
                <a:cs typeface="Verdana"/>
              </a:rPr>
              <a:t> </a:t>
            </a:r>
            <a:r>
              <a:rPr lang="hu-HU" sz="700" dirty="0">
                <a:latin typeface="Verdana"/>
                <a:cs typeface="Verdana"/>
              </a:rPr>
              <a:t>és</a:t>
            </a:r>
            <a:r>
              <a:rPr lang="hu-HU" sz="700" spc="10" dirty="0">
                <a:latin typeface="Verdana"/>
                <a:cs typeface="Verdana"/>
              </a:rPr>
              <a:t> </a:t>
            </a:r>
            <a:r>
              <a:rPr lang="hu-HU" sz="700" dirty="0">
                <a:latin typeface="Verdana"/>
                <a:cs typeface="Verdana"/>
              </a:rPr>
              <a:t>az</a:t>
            </a:r>
            <a:r>
              <a:rPr lang="hu-HU" sz="700" spc="5" dirty="0">
                <a:latin typeface="Verdana"/>
                <a:cs typeface="Verdana"/>
              </a:rPr>
              <a:t> </a:t>
            </a:r>
            <a:r>
              <a:rPr lang="hu-HU" sz="700" dirty="0">
                <a:latin typeface="Verdana"/>
                <a:cs typeface="Verdana"/>
              </a:rPr>
              <a:t>ergonómiát.</a:t>
            </a:r>
            <a:r>
              <a:rPr lang="hu-HU" sz="700" spc="5" dirty="0">
                <a:latin typeface="Verdana"/>
                <a:cs typeface="Verdana"/>
              </a:rPr>
              <a:t> </a:t>
            </a:r>
            <a:r>
              <a:rPr lang="hu-HU" sz="700" dirty="0">
                <a:latin typeface="Verdana"/>
                <a:cs typeface="Verdana"/>
              </a:rPr>
              <a:t>A</a:t>
            </a:r>
            <a:r>
              <a:rPr lang="hu-HU" sz="700" spc="5" dirty="0">
                <a:latin typeface="Verdana"/>
                <a:cs typeface="Verdana"/>
              </a:rPr>
              <a:t> </a:t>
            </a:r>
            <a:r>
              <a:rPr lang="hu-HU" sz="700" spc="-20" dirty="0" err="1">
                <a:latin typeface="Verdana"/>
                <a:cs typeface="Verdana"/>
              </a:rPr>
              <a:t>MoLu</a:t>
            </a:r>
            <a:r>
              <a:rPr lang="hu-HU" sz="700" spc="-20" dirty="0">
                <a:latin typeface="Verdana"/>
                <a:cs typeface="Verdana"/>
              </a:rPr>
              <a:t> </a:t>
            </a:r>
            <a:r>
              <a:rPr lang="hu-HU" sz="700" dirty="0">
                <a:latin typeface="Verdana"/>
                <a:cs typeface="Verdana"/>
              </a:rPr>
              <a:t>golyóstollak</a:t>
            </a:r>
            <a:r>
              <a:rPr lang="hu-HU" sz="700" spc="-5" dirty="0">
                <a:latin typeface="Verdana"/>
                <a:cs typeface="Verdana"/>
              </a:rPr>
              <a:t> </a:t>
            </a:r>
            <a:r>
              <a:rPr lang="hu-HU" sz="700" dirty="0">
                <a:latin typeface="Verdana"/>
                <a:cs typeface="Verdana"/>
              </a:rPr>
              <a:t>kiváló</a:t>
            </a:r>
            <a:r>
              <a:rPr lang="hu-HU" sz="700" spc="-5" dirty="0">
                <a:latin typeface="Verdana"/>
                <a:cs typeface="Verdana"/>
              </a:rPr>
              <a:t> </a:t>
            </a:r>
            <a:r>
              <a:rPr lang="hu-HU" sz="700" dirty="0">
                <a:latin typeface="Verdana"/>
                <a:cs typeface="Verdana"/>
              </a:rPr>
              <a:t>minőségű fémből</a:t>
            </a:r>
            <a:r>
              <a:rPr lang="hu-HU" sz="700" spc="-5" dirty="0">
                <a:latin typeface="Verdana"/>
                <a:cs typeface="Verdana"/>
              </a:rPr>
              <a:t> </a:t>
            </a:r>
            <a:r>
              <a:rPr lang="hu-HU" sz="700" dirty="0">
                <a:latin typeface="Verdana"/>
                <a:cs typeface="Verdana"/>
              </a:rPr>
              <a:t>készülnek, ami</a:t>
            </a:r>
            <a:r>
              <a:rPr lang="hu-HU" sz="700" spc="-5" dirty="0">
                <a:latin typeface="Verdana"/>
                <a:cs typeface="Verdana"/>
              </a:rPr>
              <a:t> </a:t>
            </a:r>
            <a:r>
              <a:rPr lang="hu-HU" sz="700" spc="-10" dirty="0">
                <a:latin typeface="Verdana"/>
                <a:cs typeface="Verdana"/>
              </a:rPr>
              <a:t>nemcsak </a:t>
            </a:r>
            <a:r>
              <a:rPr lang="hu-HU" sz="700" dirty="0">
                <a:latin typeface="Verdana"/>
                <a:cs typeface="Verdana"/>
              </a:rPr>
              <a:t>elegáns</a:t>
            </a:r>
            <a:r>
              <a:rPr lang="hu-HU" sz="700" spc="20" dirty="0">
                <a:latin typeface="Verdana"/>
                <a:cs typeface="Verdana"/>
              </a:rPr>
              <a:t> </a:t>
            </a:r>
            <a:r>
              <a:rPr lang="hu-HU" sz="700" dirty="0">
                <a:latin typeface="Verdana"/>
                <a:cs typeface="Verdana"/>
              </a:rPr>
              <a:t>megjelenést</a:t>
            </a:r>
            <a:r>
              <a:rPr lang="hu-HU" sz="700" spc="20" dirty="0">
                <a:latin typeface="Verdana"/>
                <a:cs typeface="Verdana"/>
              </a:rPr>
              <a:t> </a:t>
            </a:r>
            <a:r>
              <a:rPr lang="hu-HU" sz="700" dirty="0">
                <a:latin typeface="Verdana"/>
                <a:cs typeface="Verdana"/>
              </a:rPr>
              <a:t>kölcsönöz</a:t>
            </a:r>
            <a:r>
              <a:rPr lang="hu-HU" sz="700" spc="20" dirty="0">
                <a:latin typeface="Verdana"/>
                <a:cs typeface="Verdana"/>
              </a:rPr>
              <a:t> </a:t>
            </a:r>
            <a:r>
              <a:rPr lang="hu-HU" sz="700" dirty="0">
                <a:latin typeface="Verdana"/>
                <a:cs typeface="Verdana"/>
              </a:rPr>
              <a:t>nekik,</a:t>
            </a:r>
            <a:r>
              <a:rPr lang="hu-HU" sz="700" spc="20" dirty="0">
                <a:latin typeface="Verdana"/>
                <a:cs typeface="Verdana"/>
              </a:rPr>
              <a:t> </a:t>
            </a:r>
            <a:r>
              <a:rPr lang="hu-HU" sz="700" dirty="0">
                <a:latin typeface="Verdana"/>
                <a:cs typeface="Verdana"/>
              </a:rPr>
              <a:t>hanem</a:t>
            </a:r>
            <a:r>
              <a:rPr lang="hu-HU" sz="700" spc="25" dirty="0">
                <a:latin typeface="Verdana"/>
                <a:cs typeface="Verdana"/>
              </a:rPr>
              <a:t> </a:t>
            </a:r>
            <a:r>
              <a:rPr lang="hu-HU" sz="700" dirty="0">
                <a:latin typeface="Verdana"/>
                <a:cs typeface="Verdana"/>
              </a:rPr>
              <a:t>tartósságot</a:t>
            </a:r>
            <a:r>
              <a:rPr lang="hu-HU" sz="700" spc="20" dirty="0">
                <a:latin typeface="Verdana"/>
                <a:cs typeface="Verdana"/>
              </a:rPr>
              <a:t> </a:t>
            </a:r>
            <a:r>
              <a:rPr lang="hu-HU" sz="700" spc="-25" dirty="0">
                <a:latin typeface="Verdana"/>
                <a:cs typeface="Verdana"/>
              </a:rPr>
              <a:t>és</a:t>
            </a:r>
            <a:endParaRPr lang="hu-HU" sz="700" dirty="0">
              <a:latin typeface="Verdana"/>
              <a:cs typeface="Verdana"/>
            </a:endParaRPr>
          </a:p>
          <a:p>
            <a:pPr marL="12700" marR="135255">
              <a:lnSpc>
                <a:spcPts val="760"/>
              </a:lnSpc>
            </a:pPr>
            <a:r>
              <a:rPr lang="hu-HU" sz="700" dirty="0" err="1">
                <a:latin typeface="Verdana"/>
                <a:cs typeface="Verdana"/>
              </a:rPr>
              <a:t>robusztusságot</a:t>
            </a:r>
            <a:r>
              <a:rPr lang="hu-HU" sz="700" spc="15" dirty="0">
                <a:latin typeface="Verdana"/>
                <a:cs typeface="Verdana"/>
              </a:rPr>
              <a:t> </a:t>
            </a:r>
            <a:r>
              <a:rPr lang="hu-HU" sz="700" dirty="0">
                <a:latin typeface="Verdana"/>
                <a:cs typeface="Verdana"/>
              </a:rPr>
              <a:t>is</a:t>
            </a:r>
            <a:r>
              <a:rPr lang="hu-HU" sz="700" spc="15" dirty="0">
                <a:latin typeface="Verdana"/>
                <a:cs typeface="Verdana"/>
              </a:rPr>
              <a:t> </a:t>
            </a:r>
            <a:r>
              <a:rPr lang="hu-HU" sz="700" dirty="0">
                <a:latin typeface="Verdana"/>
                <a:cs typeface="Verdana"/>
              </a:rPr>
              <a:t>biztosít.</a:t>
            </a:r>
            <a:r>
              <a:rPr lang="hu-HU" sz="700" spc="15" dirty="0">
                <a:latin typeface="Verdana"/>
                <a:cs typeface="Verdana"/>
              </a:rPr>
              <a:t> </a:t>
            </a:r>
            <a:r>
              <a:rPr lang="hu-HU" sz="700" dirty="0">
                <a:latin typeface="Verdana"/>
                <a:cs typeface="Verdana"/>
              </a:rPr>
              <a:t>A</a:t>
            </a:r>
            <a:r>
              <a:rPr lang="hu-HU" sz="700" spc="15" dirty="0">
                <a:latin typeface="Verdana"/>
                <a:cs typeface="Verdana"/>
              </a:rPr>
              <a:t> </a:t>
            </a:r>
            <a:r>
              <a:rPr lang="hu-HU" sz="700" dirty="0">
                <a:latin typeface="Verdana"/>
                <a:cs typeface="Verdana"/>
              </a:rPr>
              <a:t>sima</a:t>
            </a:r>
            <a:r>
              <a:rPr lang="hu-HU" sz="700" spc="15" dirty="0">
                <a:latin typeface="Verdana"/>
                <a:cs typeface="Verdana"/>
              </a:rPr>
              <a:t> </a:t>
            </a:r>
            <a:r>
              <a:rPr lang="hu-HU" sz="700" dirty="0">
                <a:latin typeface="Verdana"/>
                <a:cs typeface="Verdana"/>
              </a:rPr>
              <a:t>fémfelületnek</a:t>
            </a:r>
            <a:r>
              <a:rPr lang="hu-HU" sz="700" spc="15" dirty="0">
                <a:latin typeface="Verdana"/>
                <a:cs typeface="Verdana"/>
              </a:rPr>
              <a:t> </a:t>
            </a:r>
            <a:r>
              <a:rPr lang="hu-HU" sz="700" spc="-10" dirty="0">
                <a:latin typeface="Verdana"/>
                <a:cs typeface="Verdana"/>
              </a:rPr>
              <a:t>köszönhetően </a:t>
            </a:r>
            <a:r>
              <a:rPr lang="hu-HU" sz="700" dirty="0">
                <a:latin typeface="Verdana"/>
                <a:cs typeface="Verdana"/>
              </a:rPr>
              <a:t>az</a:t>
            </a:r>
            <a:r>
              <a:rPr lang="hu-HU" sz="700" spc="-10" dirty="0">
                <a:latin typeface="Verdana"/>
                <a:cs typeface="Verdana"/>
              </a:rPr>
              <a:t> </a:t>
            </a:r>
            <a:r>
              <a:rPr lang="hu-HU" sz="700" dirty="0">
                <a:latin typeface="Verdana"/>
                <a:cs typeface="Verdana"/>
              </a:rPr>
              <a:t>Ön</a:t>
            </a:r>
            <a:r>
              <a:rPr lang="hu-HU" sz="700" spc="-10" dirty="0">
                <a:latin typeface="Verdana"/>
                <a:cs typeface="Verdana"/>
              </a:rPr>
              <a:t> </a:t>
            </a:r>
            <a:r>
              <a:rPr lang="hu-HU" sz="700" dirty="0">
                <a:latin typeface="Verdana"/>
                <a:cs typeface="Verdana"/>
              </a:rPr>
              <a:t>logója</a:t>
            </a:r>
            <a:r>
              <a:rPr lang="hu-HU" sz="700" spc="-5" dirty="0">
                <a:latin typeface="Verdana"/>
                <a:cs typeface="Verdana"/>
              </a:rPr>
              <a:t> </a:t>
            </a:r>
            <a:r>
              <a:rPr lang="hu-HU" sz="700" dirty="0">
                <a:latin typeface="Verdana"/>
                <a:cs typeface="Verdana"/>
              </a:rPr>
              <a:t>pontosan</a:t>
            </a:r>
            <a:r>
              <a:rPr lang="hu-HU" sz="700" spc="-10" dirty="0">
                <a:latin typeface="Verdana"/>
                <a:cs typeface="Verdana"/>
              </a:rPr>
              <a:t> </a:t>
            </a:r>
            <a:r>
              <a:rPr lang="hu-HU" sz="700" dirty="0">
                <a:latin typeface="Verdana"/>
                <a:cs typeface="Verdana"/>
              </a:rPr>
              <a:t>és</a:t>
            </a:r>
            <a:r>
              <a:rPr lang="hu-HU" sz="700" spc="-5" dirty="0">
                <a:latin typeface="Verdana"/>
                <a:cs typeface="Verdana"/>
              </a:rPr>
              <a:t> </a:t>
            </a:r>
            <a:r>
              <a:rPr lang="hu-HU" sz="700" dirty="0">
                <a:latin typeface="Verdana"/>
                <a:cs typeface="Verdana"/>
              </a:rPr>
              <a:t>tartósan</a:t>
            </a:r>
            <a:r>
              <a:rPr lang="hu-HU" sz="700" spc="-10" dirty="0">
                <a:latin typeface="Verdana"/>
                <a:cs typeface="Verdana"/>
              </a:rPr>
              <a:t> </a:t>
            </a:r>
            <a:r>
              <a:rPr lang="hu-HU" sz="700" dirty="0">
                <a:latin typeface="Verdana"/>
                <a:cs typeface="Verdana"/>
              </a:rPr>
              <a:t>gravírozható</a:t>
            </a:r>
            <a:r>
              <a:rPr lang="hu-HU" sz="700" spc="-5" dirty="0">
                <a:latin typeface="Verdana"/>
                <a:cs typeface="Verdana"/>
              </a:rPr>
              <a:t> </a:t>
            </a:r>
            <a:r>
              <a:rPr lang="hu-HU" sz="700" dirty="0">
                <a:latin typeface="Verdana"/>
                <a:cs typeface="Verdana"/>
              </a:rPr>
              <a:t>a</a:t>
            </a:r>
            <a:r>
              <a:rPr lang="hu-HU" sz="700" spc="-10" dirty="0">
                <a:latin typeface="Verdana"/>
                <a:cs typeface="Verdana"/>
              </a:rPr>
              <a:t> </a:t>
            </a:r>
            <a:r>
              <a:rPr lang="hu-HU" sz="700" dirty="0">
                <a:latin typeface="Verdana"/>
                <a:cs typeface="Verdana"/>
              </a:rPr>
              <a:t>tollszárra,</a:t>
            </a:r>
            <a:r>
              <a:rPr lang="hu-HU" sz="700" spc="-10" dirty="0">
                <a:latin typeface="Verdana"/>
                <a:cs typeface="Verdana"/>
              </a:rPr>
              <a:t> </a:t>
            </a:r>
            <a:r>
              <a:rPr lang="hu-HU" sz="700" spc="-25" dirty="0">
                <a:latin typeface="Verdana"/>
                <a:cs typeface="Verdana"/>
              </a:rPr>
              <a:t>így</a:t>
            </a:r>
            <a:endParaRPr lang="hu-HU" sz="700" dirty="0">
              <a:latin typeface="Verdana"/>
              <a:cs typeface="Verdana"/>
            </a:endParaRPr>
          </a:p>
          <a:p>
            <a:pPr marL="12700" marR="5080">
              <a:lnSpc>
                <a:spcPts val="760"/>
              </a:lnSpc>
            </a:pPr>
            <a:r>
              <a:rPr lang="hu-HU" sz="700" dirty="0">
                <a:latin typeface="Verdana"/>
                <a:cs typeface="Verdana"/>
              </a:rPr>
              <a:t>ezek</a:t>
            </a:r>
            <a:r>
              <a:rPr lang="hu-HU" sz="700" spc="-5" dirty="0">
                <a:latin typeface="Verdana"/>
                <a:cs typeface="Verdana"/>
              </a:rPr>
              <a:t> </a:t>
            </a:r>
            <a:r>
              <a:rPr lang="hu-HU" sz="700" dirty="0">
                <a:latin typeface="Verdana"/>
                <a:cs typeface="Verdana"/>
              </a:rPr>
              <a:t>a golyóstollak</a:t>
            </a:r>
            <a:r>
              <a:rPr lang="hu-HU" sz="700" spc="-5" dirty="0">
                <a:latin typeface="Verdana"/>
                <a:cs typeface="Verdana"/>
              </a:rPr>
              <a:t> </a:t>
            </a:r>
            <a:r>
              <a:rPr lang="hu-HU" sz="700" dirty="0">
                <a:latin typeface="Verdana"/>
                <a:cs typeface="Verdana"/>
              </a:rPr>
              <a:t>ideálisak személyre</a:t>
            </a:r>
            <a:r>
              <a:rPr lang="hu-HU" sz="700" spc="-5" dirty="0">
                <a:latin typeface="Verdana"/>
                <a:cs typeface="Verdana"/>
              </a:rPr>
              <a:t> </a:t>
            </a:r>
            <a:r>
              <a:rPr lang="hu-HU" sz="700" dirty="0">
                <a:latin typeface="Verdana"/>
                <a:cs typeface="Verdana"/>
              </a:rPr>
              <a:t>szabott ajándékként</a:t>
            </a:r>
            <a:r>
              <a:rPr lang="hu-HU" sz="700" spc="-5" dirty="0">
                <a:latin typeface="Verdana"/>
                <a:cs typeface="Verdana"/>
              </a:rPr>
              <a:t> </a:t>
            </a:r>
            <a:r>
              <a:rPr lang="hu-HU" sz="700" spc="-20" dirty="0">
                <a:latin typeface="Verdana"/>
                <a:cs typeface="Verdana"/>
              </a:rPr>
              <a:t>vagy </a:t>
            </a:r>
            <a:r>
              <a:rPr lang="hu-HU" sz="700" dirty="0">
                <a:latin typeface="Verdana"/>
                <a:cs typeface="Verdana"/>
              </a:rPr>
              <a:t>minőségi</a:t>
            </a:r>
            <a:r>
              <a:rPr lang="hu-HU" sz="700" spc="-5" dirty="0">
                <a:latin typeface="Verdana"/>
                <a:cs typeface="Verdana"/>
              </a:rPr>
              <a:t> </a:t>
            </a:r>
            <a:r>
              <a:rPr lang="hu-HU" sz="700" dirty="0">
                <a:latin typeface="Verdana"/>
                <a:cs typeface="Verdana"/>
              </a:rPr>
              <a:t>reklámeszközként.</a:t>
            </a:r>
            <a:r>
              <a:rPr lang="hu-HU" sz="700" spc="-5" dirty="0">
                <a:latin typeface="Verdana"/>
                <a:cs typeface="Verdana"/>
              </a:rPr>
              <a:t> </a:t>
            </a:r>
            <a:r>
              <a:rPr lang="hu-HU" sz="700" dirty="0">
                <a:latin typeface="Verdana"/>
                <a:cs typeface="Verdana"/>
              </a:rPr>
              <a:t>Minden</a:t>
            </a:r>
            <a:r>
              <a:rPr lang="hu-HU" sz="700" spc="-5" dirty="0">
                <a:latin typeface="Verdana"/>
                <a:cs typeface="Verdana"/>
              </a:rPr>
              <a:t> </a:t>
            </a:r>
            <a:r>
              <a:rPr lang="hu-HU" sz="700" dirty="0">
                <a:latin typeface="Verdana"/>
                <a:cs typeface="Verdana"/>
              </a:rPr>
              <a:t>toll</a:t>
            </a:r>
            <a:r>
              <a:rPr lang="hu-HU" sz="700" spc="-5" dirty="0">
                <a:latin typeface="Verdana"/>
                <a:cs typeface="Verdana"/>
              </a:rPr>
              <a:t> </a:t>
            </a:r>
            <a:r>
              <a:rPr lang="hu-HU" sz="700" dirty="0">
                <a:latin typeface="Verdana"/>
                <a:cs typeface="Verdana"/>
              </a:rPr>
              <a:t>Parker</a:t>
            </a:r>
            <a:r>
              <a:rPr lang="hu-HU" sz="700" spc="-5" dirty="0">
                <a:latin typeface="Verdana"/>
                <a:cs typeface="Verdana"/>
              </a:rPr>
              <a:t> </a:t>
            </a:r>
            <a:r>
              <a:rPr lang="hu-HU" sz="700" dirty="0">
                <a:latin typeface="Verdana"/>
                <a:cs typeface="Verdana"/>
              </a:rPr>
              <a:t>nagy</a:t>
            </a:r>
            <a:r>
              <a:rPr lang="hu-HU" sz="700" spc="-5" dirty="0">
                <a:latin typeface="Verdana"/>
                <a:cs typeface="Verdana"/>
              </a:rPr>
              <a:t> </a:t>
            </a:r>
            <a:r>
              <a:rPr lang="hu-HU" sz="700" spc="-10" dirty="0">
                <a:latin typeface="Verdana"/>
                <a:cs typeface="Verdana"/>
              </a:rPr>
              <a:t>kapacitású </a:t>
            </a:r>
            <a:r>
              <a:rPr lang="hu-HU" sz="700" dirty="0">
                <a:latin typeface="Verdana"/>
                <a:cs typeface="Verdana"/>
              </a:rPr>
              <a:t>betéttel</a:t>
            </a:r>
            <a:r>
              <a:rPr lang="hu-HU" sz="700" spc="5" dirty="0">
                <a:latin typeface="Verdana"/>
                <a:cs typeface="Verdana"/>
              </a:rPr>
              <a:t> </a:t>
            </a:r>
            <a:r>
              <a:rPr lang="hu-HU" sz="700" dirty="0">
                <a:latin typeface="Verdana"/>
                <a:cs typeface="Verdana"/>
              </a:rPr>
              <a:t>van</a:t>
            </a:r>
            <a:r>
              <a:rPr lang="hu-HU" sz="700" spc="10" dirty="0">
                <a:latin typeface="Verdana"/>
                <a:cs typeface="Verdana"/>
              </a:rPr>
              <a:t> </a:t>
            </a:r>
            <a:r>
              <a:rPr lang="hu-HU" sz="700" dirty="0">
                <a:latin typeface="Verdana"/>
                <a:cs typeface="Verdana"/>
              </a:rPr>
              <a:t>felszerelve,</a:t>
            </a:r>
            <a:r>
              <a:rPr lang="hu-HU" sz="700" spc="10" dirty="0">
                <a:latin typeface="Verdana"/>
                <a:cs typeface="Verdana"/>
              </a:rPr>
              <a:t> </a:t>
            </a:r>
            <a:r>
              <a:rPr lang="hu-HU" sz="700" dirty="0">
                <a:latin typeface="Verdana"/>
                <a:cs typeface="Verdana"/>
              </a:rPr>
              <a:t>ami</a:t>
            </a:r>
            <a:r>
              <a:rPr lang="hu-HU" sz="700" spc="10" dirty="0">
                <a:latin typeface="Verdana"/>
                <a:cs typeface="Verdana"/>
              </a:rPr>
              <a:t> </a:t>
            </a:r>
            <a:r>
              <a:rPr lang="hu-HU" sz="700" dirty="0">
                <a:latin typeface="Verdana"/>
                <a:cs typeface="Verdana"/>
              </a:rPr>
              <a:t>egyenletes</a:t>
            </a:r>
            <a:r>
              <a:rPr lang="hu-HU" sz="700" spc="10" dirty="0">
                <a:latin typeface="Verdana"/>
                <a:cs typeface="Verdana"/>
              </a:rPr>
              <a:t> </a:t>
            </a:r>
            <a:r>
              <a:rPr lang="hu-HU" sz="700" dirty="0">
                <a:latin typeface="Verdana"/>
                <a:cs typeface="Verdana"/>
              </a:rPr>
              <a:t>és</a:t>
            </a:r>
            <a:r>
              <a:rPr lang="hu-HU" sz="700" spc="10" dirty="0">
                <a:latin typeface="Verdana"/>
                <a:cs typeface="Verdana"/>
              </a:rPr>
              <a:t> </a:t>
            </a:r>
            <a:r>
              <a:rPr lang="hu-HU" sz="700" dirty="0">
                <a:latin typeface="Verdana"/>
                <a:cs typeface="Verdana"/>
              </a:rPr>
              <a:t>kényelmes</a:t>
            </a:r>
            <a:r>
              <a:rPr lang="hu-HU" sz="700" spc="10" dirty="0">
                <a:latin typeface="Verdana"/>
                <a:cs typeface="Verdana"/>
              </a:rPr>
              <a:t> </a:t>
            </a:r>
            <a:r>
              <a:rPr lang="hu-HU" sz="700" spc="-10" dirty="0">
                <a:latin typeface="Verdana"/>
                <a:cs typeface="Verdana"/>
              </a:rPr>
              <a:t>írásélményt </a:t>
            </a:r>
            <a:r>
              <a:rPr lang="hu-HU" sz="700" dirty="0">
                <a:latin typeface="Verdana"/>
                <a:cs typeface="Verdana"/>
              </a:rPr>
              <a:t>biztosít.</a:t>
            </a:r>
            <a:r>
              <a:rPr lang="hu-HU" sz="700" spc="5" dirty="0">
                <a:latin typeface="Verdana"/>
                <a:cs typeface="Verdana"/>
              </a:rPr>
              <a:t> </a:t>
            </a:r>
            <a:r>
              <a:rPr lang="hu-HU" sz="700" dirty="0">
                <a:latin typeface="Verdana"/>
                <a:cs typeface="Verdana"/>
              </a:rPr>
              <a:t>A</a:t>
            </a:r>
            <a:r>
              <a:rPr lang="hu-HU" sz="700" spc="5" dirty="0">
                <a:latin typeface="Verdana"/>
                <a:cs typeface="Verdana"/>
              </a:rPr>
              <a:t> </a:t>
            </a:r>
            <a:r>
              <a:rPr lang="hu-HU" sz="700" dirty="0">
                <a:latin typeface="Verdana"/>
                <a:cs typeface="Verdana"/>
              </a:rPr>
              <a:t>szett</a:t>
            </a:r>
            <a:r>
              <a:rPr lang="hu-HU" sz="700" spc="5" dirty="0">
                <a:latin typeface="Verdana"/>
                <a:cs typeface="Verdana"/>
              </a:rPr>
              <a:t> </a:t>
            </a:r>
            <a:r>
              <a:rPr lang="hu-HU" sz="700" dirty="0">
                <a:latin typeface="Verdana"/>
                <a:cs typeface="Verdana"/>
              </a:rPr>
              <a:t>része</a:t>
            </a:r>
            <a:r>
              <a:rPr lang="hu-HU" sz="700" spc="10" dirty="0">
                <a:latin typeface="Verdana"/>
                <a:cs typeface="Verdana"/>
              </a:rPr>
              <a:t> </a:t>
            </a:r>
            <a:r>
              <a:rPr lang="hu-HU" sz="700" dirty="0">
                <a:latin typeface="Verdana"/>
                <a:cs typeface="Verdana"/>
              </a:rPr>
              <a:t>egy</a:t>
            </a:r>
            <a:r>
              <a:rPr lang="hu-HU" sz="700" spc="5" dirty="0">
                <a:latin typeface="Verdana"/>
                <a:cs typeface="Verdana"/>
              </a:rPr>
              <a:t> </a:t>
            </a:r>
            <a:r>
              <a:rPr lang="hu-HU" sz="700" dirty="0">
                <a:latin typeface="Verdana"/>
                <a:cs typeface="Verdana"/>
              </a:rPr>
              <a:t>rollertoll</a:t>
            </a:r>
            <a:r>
              <a:rPr lang="hu-HU" sz="700" spc="5" dirty="0">
                <a:latin typeface="Verdana"/>
                <a:cs typeface="Verdana"/>
              </a:rPr>
              <a:t> </a:t>
            </a:r>
            <a:r>
              <a:rPr lang="hu-HU" sz="700" dirty="0">
                <a:latin typeface="Verdana"/>
                <a:cs typeface="Verdana"/>
              </a:rPr>
              <a:t>is,</a:t>
            </a:r>
            <a:r>
              <a:rPr lang="hu-HU" sz="700" spc="10" dirty="0">
                <a:latin typeface="Verdana"/>
                <a:cs typeface="Verdana"/>
              </a:rPr>
              <a:t> </a:t>
            </a:r>
            <a:r>
              <a:rPr lang="hu-HU" sz="700" dirty="0">
                <a:latin typeface="Verdana"/>
                <a:cs typeface="Verdana"/>
              </a:rPr>
              <a:t>így</a:t>
            </a:r>
            <a:r>
              <a:rPr lang="hu-HU" sz="700" spc="5" dirty="0">
                <a:latin typeface="Verdana"/>
                <a:cs typeface="Verdana"/>
              </a:rPr>
              <a:t> </a:t>
            </a:r>
            <a:r>
              <a:rPr lang="hu-HU" sz="700" dirty="0">
                <a:latin typeface="Verdana"/>
                <a:cs typeface="Verdana"/>
              </a:rPr>
              <a:t>kiválaszthatja</a:t>
            </a:r>
            <a:r>
              <a:rPr lang="hu-HU" sz="700" spc="5" dirty="0">
                <a:latin typeface="Verdana"/>
                <a:cs typeface="Verdana"/>
              </a:rPr>
              <a:t> </a:t>
            </a:r>
            <a:r>
              <a:rPr lang="hu-HU" sz="700" dirty="0">
                <a:latin typeface="Verdana"/>
                <a:cs typeface="Verdana"/>
              </a:rPr>
              <a:t>az</a:t>
            </a:r>
            <a:r>
              <a:rPr lang="hu-HU" sz="700" spc="5" dirty="0">
                <a:latin typeface="Verdana"/>
                <a:cs typeface="Verdana"/>
              </a:rPr>
              <a:t> </a:t>
            </a:r>
            <a:r>
              <a:rPr lang="hu-HU" sz="700" spc="-25" dirty="0">
                <a:latin typeface="Verdana"/>
                <a:cs typeface="Verdana"/>
              </a:rPr>
              <a:t>Ön </a:t>
            </a:r>
            <a:r>
              <a:rPr lang="hu-HU" sz="700" dirty="0">
                <a:latin typeface="Verdana"/>
                <a:cs typeface="Verdana"/>
              </a:rPr>
              <a:t>igényeinek</a:t>
            </a:r>
            <a:r>
              <a:rPr lang="hu-HU" sz="700" spc="10" dirty="0">
                <a:latin typeface="Verdana"/>
                <a:cs typeface="Verdana"/>
              </a:rPr>
              <a:t> </a:t>
            </a:r>
            <a:r>
              <a:rPr lang="hu-HU" sz="700" dirty="0">
                <a:latin typeface="Verdana"/>
                <a:cs typeface="Verdana"/>
              </a:rPr>
              <a:t>megfelelő</a:t>
            </a:r>
            <a:r>
              <a:rPr lang="hu-HU" sz="700" spc="15" dirty="0">
                <a:latin typeface="Verdana"/>
                <a:cs typeface="Verdana"/>
              </a:rPr>
              <a:t> </a:t>
            </a:r>
            <a:r>
              <a:rPr lang="hu-HU" sz="700" dirty="0">
                <a:latin typeface="Verdana"/>
                <a:cs typeface="Verdana"/>
              </a:rPr>
              <a:t>író</a:t>
            </a:r>
            <a:r>
              <a:rPr lang="hu-HU" sz="700" spc="10" dirty="0">
                <a:latin typeface="Verdana"/>
                <a:cs typeface="Verdana"/>
              </a:rPr>
              <a:t> </a:t>
            </a:r>
            <a:r>
              <a:rPr lang="hu-HU" sz="700" dirty="0">
                <a:latin typeface="Verdana"/>
                <a:cs typeface="Verdana"/>
              </a:rPr>
              <a:t>eszközt.</a:t>
            </a:r>
            <a:r>
              <a:rPr lang="hu-HU" sz="700" spc="15" dirty="0">
                <a:latin typeface="Verdana"/>
                <a:cs typeface="Verdana"/>
              </a:rPr>
              <a:t> </a:t>
            </a:r>
            <a:r>
              <a:rPr lang="hu-HU" sz="700" dirty="0">
                <a:latin typeface="Verdana"/>
                <a:cs typeface="Verdana"/>
              </a:rPr>
              <a:t>Az</a:t>
            </a:r>
            <a:r>
              <a:rPr lang="hu-HU" sz="700" spc="15" dirty="0">
                <a:latin typeface="Verdana"/>
                <a:cs typeface="Verdana"/>
              </a:rPr>
              <a:t> </a:t>
            </a:r>
            <a:r>
              <a:rPr lang="hu-HU" sz="700" dirty="0">
                <a:latin typeface="Verdana"/>
                <a:cs typeface="Verdana"/>
              </a:rPr>
              <a:t>utántöltőnek</a:t>
            </a:r>
            <a:r>
              <a:rPr lang="hu-HU" sz="700" spc="10" dirty="0">
                <a:latin typeface="Verdana"/>
                <a:cs typeface="Verdana"/>
              </a:rPr>
              <a:t> </a:t>
            </a:r>
            <a:r>
              <a:rPr lang="hu-HU" sz="700" spc="-10" dirty="0">
                <a:latin typeface="Verdana"/>
                <a:cs typeface="Verdana"/>
              </a:rPr>
              <a:t>köszönhetően </a:t>
            </a:r>
            <a:r>
              <a:rPr lang="hu-HU" sz="700" dirty="0">
                <a:latin typeface="Verdana"/>
                <a:cs typeface="Verdana"/>
              </a:rPr>
              <a:t>könnyedén cserélheti a betéteket, és kedvenc golyóstollját</a:t>
            </a:r>
            <a:r>
              <a:rPr lang="hu-HU" sz="700" spc="5" dirty="0">
                <a:latin typeface="Verdana"/>
                <a:cs typeface="Verdana"/>
              </a:rPr>
              <a:t> </a:t>
            </a:r>
            <a:r>
              <a:rPr lang="hu-HU" sz="700" spc="-20" dirty="0">
                <a:latin typeface="Verdana"/>
                <a:cs typeface="Verdana"/>
              </a:rPr>
              <a:t>újra</a:t>
            </a:r>
            <a:endParaRPr lang="hu-HU" sz="700" dirty="0">
              <a:latin typeface="Verdana"/>
              <a:cs typeface="Verdana"/>
            </a:endParaRPr>
          </a:p>
          <a:p>
            <a:pPr marL="12700" marR="66675">
              <a:lnSpc>
                <a:spcPts val="760"/>
              </a:lnSpc>
              <a:spcBef>
                <a:spcPts val="5"/>
              </a:spcBef>
            </a:pPr>
            <a:r>
              <a:rPr lang="hu-HU" sz="700" dirty="0">
                <a:latin typeface="Verdana"/>
                <a:cs typeface="Verdana"/>
              </a:rPr>
              <a:t>és</a:t>
            </a:r>
            <a:r>
              <a:rPr lang="hu-HU" sz="700" spc="-20" dirty="0">
                <a:latin typeface="Verdana"/>
                <a:cs typeface="Verdana"/>
              </a:rPr>
              <a:t> </a:t>
            </a:r>
            <a:r>
              <a:rPr lang="hu-HU" sz="700" dirty="0">
                <a:latin typeface="Verdana"/>
                <a:cs typeface="Verdana"/>
              </a:rPr>
              <a:t>újra</a:t>
            </a:r>
            <a:r>
              <a:rPr lang="hu-HU" sz="700" spc="-20" dirty="0">
                <a:latin typeface="Verdana"/>
                <a:cs typeface="Verdana"/>
              </a:rPr>
              <a:t> </a:t>
            </a:r>
            <a:r>
              <a:rPr lang="hu-HU" sz="700" dirty="0">
                <a:latin typeface="Verdana"/>
                <a:cs typeface="Verdana"/>
              </a:rPr>
              <a:t>használhatja.</a:t>
            </a:r>
            <a:r>
              <a:rPr lang="hu-HU" sz="700" spc="-15" dirty="0">
                <a:latin typeface="Verdana"/>
                <a:cs typeface="Verdana"/>
              </a:rPr>
              <a:t> </a:t>
            </a:r>
            <a:r>
              <a:rPr lang="hu-HU" sz="700" dirty="0">
                <a:latin typeface="Verdana"/>
                <a:cs typeface="Verdana"/>
              </a:rPr>
              <a:t>Akár</a:t>
            </a:r>
            <a:r>
              <a:rPr lang="hu-HU" sz="700" spc="-20" dirty="0">
                <a:latin typeface="Verdana"/>
                <a:cs typeface="Verdana"/>
              </a:rPr>
              <a:t> </a:t>
            </a:r>
            <a:r>
              <a:rPr lang="hu-HU" sz="700" dirty="0">
                <a:latin typeface="Verdana"/>
                <a:cs typeface="Verdana"/>
              </a:rPr>
              <a:t>irodában,</a:t>
            </a:r>
            <a:r>
              <a:rPr lang="hu-HU" sz="700" spc="-15" dirty="0">
                <a:latin typeface="Verdana"/>
                <a:cs typeface="Verdana"/>
              </a:rPr>
              <a:t> </a:t>
            </a:r>
            <a:r>
              <a:rPr lang="hu-HU" sz="700" dirty="0">
                <a:latin typeface="Verdana"/>
                <a:cs typeface="Verdana"/>
              </a:rPr>
              <a:t>iskolában</a:t>
            </a:r>
            <a:r>
              <a:rPr lang="hu-HU" sz="700" spc="-20" dirty="0">
                <a:latin typeface="Verdana"/>
                <a:cs typeface="Verdana"/>
              </a:rPr>
              <a:t> </a:t>
            </a:r>
            <a:r>
              <a:rPr lang="hu-HU" sz="700" dirty="0">
                <a:latin typeface="Verdana"/>
                <a:cs typeface="Verdana"/>
              </a:rPr>
              <a:t>vagy</a:t>
            </a:r>
            <a:r>
              <a:rPr lang="hu-HU" sz="700" spc="-15" dirty="0">
                <a:latin typeface="Verdana"/>
                <a:cs typeface="Verdana"/>
              </a:rPr>
              <a:t> </a:t>
            </a:r>
            <a:r>
              <a:rPr lang="hu-HU" sz="700" spc="-10" dirty="0">
                <a:latin typeface="Verdana"/>
                <a:cs typeface="Verdana"/>
              </a:rPr>
              <a:t>személyes </a:t>
            </a:r>
            <a:r>
              <a:rPr lang="hu-HU" sz="700" dirty="0">
                <a:latin typeface="Verdana"/>
                <a:cs typeface="Verdana"/>
              </a:rPr>
              <a:t>jegyzetekhez – a </a:t>
            </a:r>
            <a:r>
              <a:rPr lang="hu-HU" sz="700" dirty="0" err="1">
                <a:latin typeface="Verdana"/>
                <a:cs typeface="Verdana"/>
              </a:rPr>
              <a:t>MoLu</a:t>
            </a:r>
            <a:r>
              <a:rPr lang="hu-HU" sz="700" dirty="0">
                <a:latin typeface="Verdana"/>
                <a:cs typeface="Verdana"/>
              </a:rPr>
              <a:t> toll készlet ideális társ mindazoknak, </a:t>
            </a:r>
            <a:r>
              <a:rPr lang="hu-HU" sz="700" spc="-20" dirty="0">
                <a:latin typeface="Verdana"/>
                <a:cs typeface="Verdana"/>
              </a:rPr>
              <a:t>akik </a:t>
            </a:r>
            <a:r>
              <a:rPr lang="hu-HU" sz="700" dirty="0">
                <a:latin typeface="Verdana"/>
                <a:cs typeface="Verdana"/>
              </a:rPr>
              <a:t>értékelik a minőséget és a </a:t>
            </a:r>
            <a:r>
              <a:rPr lang="hu-HU" sz="700" spc="-10" dirty="0">
                <a:latin typeface="Verdana"/>
                <a:cs typeface="Verdana"/>
              </a:rPr>
              <a:t>dizájnt.</a:t>
            </a:r>
            <a:endParaRPr lang="hu-HU" sz="700" dirty="0">
              <a:latin typeface="Verdana"/>
              <a:cs typeface="Verdana"/>
            </a:endParaRPr>
          </a:p>
          <a:p>
            <a:pPr marL="179705">
              <a:lnSpc>
                <a:spcPct val="100000"/>
              </a:lnSpc>
              <a:spcBef>
                <a:spcPts val="100"/>
              </a:spcBef>
            </a:pPr>
            <a:r>
              <a:rPr lang="hu-HU" sz="600" spc="-25" dirty="0">
                <a:latin typeface="Verdana"/>
                <a:cs typeface="Verdana"/>
              </a:rPr>
              <a:t>17,7</a:t>
            </a:r>
            <a:r>
              <a:rPr lang="hu-HU" sz="600" spc="-15" dirty="0">
                <a:latin typeface="Verdana"/>
                <a:cs typeface="Verdana"/>
              </a:rPr>
              <a:t> </a:t>
            </a:r>
            <a:r>
              <a:rPr lang="hu-HU" sz="600" dirty="0">
                <a:latin typeface="Verdana"/>
                <a:cs typeface="Verdana"/>
              </a:rPr>
              <a:t>×</a:t>
            </a:r>
            <a:r>
              <a:rPr lang="hu-HU" sz="600" spc="-10" dirty="0">
                <a:latin typeface="Verdana"/>
                <a:cs typeface="Verdana"/>
              </a:rPr>
              <a:t> </a:t>
            </a:r>
            <a:r>
              <a:rPr lang="hu-HU" sz="600" spc="-25" dirty="0">
                <a:latin typeface="Verdana"/>
                <a:cs typeface="Verdana"/>
              </a:rPr>
              <a:t>7,1</a:t>
            </a:r>
            <a:r>
              <a:rPr lang="hu-HU" sz="600" spc="-10" dirty="0">
                <a:latin typeface="Verdana"/>
                <a:cs typeface="Verdana"/>
              </a:rPr>
              <a:t> </a:t>
            </a:r>
            <a:r>
              <a:rPr lang="hu-HU" sz="600" dirty="0">
                <a:latin typeface="Verdana"/>
                <a:cs typeface="Verdana"/>
              </a:rPr>
              <a:t>×</a:t>
            </a:r>
            <a:r>
              <a:rPr lang="hu-HU" sz="600" spc="-15" dirty="0">
                <a:latin typeface="Verdana"/>
                <a:cs typeface="Verdana"/>
              </a:rPr>
              <a:t> </a:t>
            </a:r>
            <a:r>
              <a:rPr lang="hu-HU" sz="600" dirty="0">
                <a:latin typeface="Verdana"/>
                <a:cs typeface="Verdana"/>
              </a:rPr>
              <a:t>3</a:t>
            </a:r>
            <a:r>
              <a:rPr lang="hu-HU" sz="600" spc="-10" dirty="0">
                <a:latin typeface="Verdana"/>
                <a:cs typeface="Verdana"/>
              </a:rPr>
              <a:t> </a:t>
            </a:r>
            <a:r>
              <a:rPr lang="hu-HU" sz="600" spc="-25" dirty="0">
                <a:latin typeface="Verdana"/>
                <a:cs typeface="Verdana"/>
              </a:rPr>
              <a:t>cm</a:t>
            </a:r>
            <a:endParaRPr lang="hu-HU" sz="600" dirty="0">
              <a:latin typeface="Verdana"/>
              <a:cs typeface="Verdan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66522" y="11421149"/>
            <a:ext cx="133985" cy="1062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25" dirty="0">
                <a:latin typeface="Verdana"/>
                <a:cs typeface="Verdana"/>
              </a:rPr>
              <a:t>G3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021324" y="11351832"/>
            <a:ext cx="5588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latin typeface="Verdana"/>
                <a:cs typeface="Verdana"/>
              </a:rPr>
              <a:t>6</a:t>
            </a:r>
            <a:r>
              <a:rPr sz="900" b="1" spc="5" dirty="0">
                <a:latin typeface="Verdana"/>
                <a:cs typeface="Verdana"/>
              </a:rPr>
              <a:t> </a:t>
            </a:r>
            <a:r>
              <a:rPr sz="900" b="1" dirty="0">
                <a:latin typeface="Verdana"/>
                <a:cs typeface="Verdana"/>
              </a:rPr>
              <a:t>790</a:t>
            </a:r>
            <a:r>
              <a:rPr sz="900" b="1" spc="5" dirty="0">
                <a:latin typeface="Verdana"/>
                <a:cs typeface="Verdana"/>
              </a:rPr>
              <a:t> </a:t>
            </a:r>
            <a:r>
              <a:rPr sz="900" b="1" spc="-25" dirty="0">
                <a:latin typeface="Verdana"/>
                <a:cs typeface="Verdana"/>
              </a:rPr>
              <a:t>Ft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929300" y="14019624"/>
            <a:ext cx="2886710" cy="104521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sz="800" spc="-20" dirty="0">
                <a:latin typeface="Verdana"/>
                <a:cs typeface="Verdana"/>
              </a:rPr>
              <a:t>3933</a:t>
            </a:r>
            <a:endParaRPr sz="8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900" b="1" spc="-10" dirty="0">
                <a:latin typeface="Verdana"/>
                <a:cs typeface="Verdana"/>
              </a:rPr>
              <a:t>Sainte-</a:t>
            </a:r>
            <a:r>
              <a:rPr sz="900" b="1" dirty="0">
                <a:latin typeface="Verdana"/>
                <a:cs typeface="Verdana"/>
              </a:rPr>
              <a:t>Maxime</a:t>
            </a:r>
            <a:r>
              <a:rPr sz="900" b="1" spc="-15" dirty="0">
                <a:latin typeface="Verdana"/>
                <a:cs typeface="Verdana"/>
              </a:rPr>
              <a:t> </a:t>
            </a:r>
            <a:r>
              <a:rPr sz="900" b="1" spc="-10" dirty="0">
                <a:latin typeface="Verdana"/>
                <a:cs typeface="Verdana"/>
              </a:rPr>
              <a:t>írószett</a:t>
            </a:r>
            <a:endParaRPr sz="900" dirty="0">
              <a:latin typeface="Verdana"/>
              <a:cs typeface="Verdana"/>
            </a:endParaRPr>
          </a:p>
          <a:p>
            <a:pPr marL="12700" marR="5080">
              <a:lnSpc>
                <a:spcPts val="760"/>
              </a:lnSpc>
              <a:spcBef>
                <a:spcPts val="254"/>
              </a:spcBef>
            </a:pPr>
            <a:r>
              <a:rPr sz="700" dirty="0">
                <a:latin typeface="Verdana"/>
                <a:cs typeface="Verdana"/>
              </a:rPr>
              <a:t>Exkluzív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írószer</a:t>
            </a:r>
            <a:r>
              <a:rPr sz="700" spc="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készletünk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egy</a:t>
            </a:r>
            <a:r>
              <a:rPr sz="700" spc="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elegáns</a:t>
            </a:r>
            <a:r>
              <a:rPr sz="700" spc="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golyóstollból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és</a:t>
            </a:r>
            <a:r>
              <a:rPr sz="700" spc="10" dirty="0">
                <a:latin typeface="Verdana"/>
                <a:cs typeface="Verdana"/>
              </a:rPr>
              <a:t> </a:t>
            </a:r>
            <a:r>
              <a:rPr sz="700" spc="-25" dirty="0">
                <a:latin typeface="Verdana"/>
                <a:cs typeface="Verdana"/>
              </a:rPr>
              <a:t>egy </a:t>
            </a:r>
            <a:r>
              <a:rPr sz="700" dirty="0">
                <a:latin typeface="Verdana"/>
                <a:cs typeface="Verdana"/>
              </a:rPr>
              <a:t>stílusos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roller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tollból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áll.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Mindkét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íróeszköz </a:t>
            </a:r>
            <a:r>
              <a:rPr sz="700" spc="-10" dirty="0">
                <a:latin typeface="Verdana"/>
                <a:cs typeface="Verdana"/>
              </a:rPr>
              <a:t>újrahasznosított </a:t>
            </a:r>
            <a:r>
              <a:rPr sz="700" dirty="0">
                <a:latin typeface="Verdana"/>
                <a:cs typeface="Verdana"/>
              </a:rPr>
              <a:t>rozsdamentes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acélból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készült,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és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kellemes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gumírozott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spc="-10" dirty="0">
                <a:latin typeface="Verdana"/>
                <a:cs typeface="Verdana"/>
              </a:rPr>
              <a:t>felülettel </a:t>
            </a:r>
            <a:r>
              <a:rPr sz="700" dirty="0">
                <a:latin typeface="Verdana"/>
                <a:cs typeface="Verdana"/>
              </a:rPr>
              <a:t>rendelkezik, amely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kényelmes kezelést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biztosít. A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fényes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spc="-25" dirty="0">
                <a:latin typeface="Verdana"/>
                <a:cs typeface="Verdana"/>
              </a:rPr>
              <a:t>fém </a:t>
            </a:r>
            <a:r>
              <a:rPr sz="700" dirty="0">
                <a:latin typeface="Verdana"/>
                <a:cs typeface="Verdana"/>
              </a:rPr>
              <a:t>kiegészítők</a:t>
            </a:r>
            <a:r>
              <a:rPr sz="700" spc="2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modern</a:t>
            </a:r>
            <a:r>
              <a:rPr sz="700" spc="2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és</a:t>
            </a:r>
            <a:r>
              <a:rPr sz="700" spc="2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kifinomult</a:t>
            </a:r>
            <a:r>
              <a:rPr sz="700" spc="2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megjelenést</a:t>
            </a:r>
            <a:r>
              <a:rPr sz="700" spc="25" dirty="0">
                <a:latin typeface="Verdana"/>
                <a:cs typeface="Verdana"/>
              </a:rPr>
              <a:t> </a:t>
            </a:r>
            <a:r>
              <a:rPr sz="700" spc="-10" dirty="0">
                <a:latin typeface="Verdana"/>
                <a:cs typeface="Verdana"/>
              </a:rPr>
              <a:t>kölcsönöznek</a:t>
            </a:r>
            <a:endParaRPr sz="700" dirty="0">
              <a:latin typeface="Verdana"/>
              <a:cs typeface="Verdana"/>
            </a:endParaRPr>
          </a:p>
          <a:p>
            <a:pPr marL="12700" marR="55880">
              <a:lnSpc>
                <a:spcPts val="760"/>
              </a:lnSpc>
            </a:pPr>
            <a:r>
              <a:rPr sz="700" dirty="0">
                <a:latin typeface="Verdana"/>
                <a:cs typeface="Verdana"/>
              </a:rPr>
              <a:t>a tollszettnek.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Ez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az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írókészlet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nem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csak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praktikus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eszköz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spc="-50" dirty="0">
                <a:latin typeface="Verdana"/>
                <a:cs typeface="Verdana"/>
              </a:rPr>
              <a:t>a</a:t>
            </a:r>
            <a:r>
              <a:rPr sz="700" dirty="0">
                <a:latin typeface="Verdana"/>
                <a:cs typeface="Verdana"/>
              </a:rPr>
              <a:t> mindennapokban, hanem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stílusos kiegészítő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is, amely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ötvözi </a:t>
            </a:r>
            <a:r>
              <a:rPr sz="700" spc="-50" dirty="0">
                <a:latin typeface="Verdana"/>
                <a:cs typeface="Verdana"/>
              </a:rPr>
              <a:t>a</a:t>
            </a:r>
            <a:endParaRPr sz="700" dirty="0">
              <a:latin typeface="Verdana"/>
              <a:cs typeface="Verdana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3956395" y="15358857"/>
            <a:ext cx="54610" cy="54610"/>
          </a:xfrm>
          <a:custGeom>
            <a:avLst/>
            <a:gdLst/>
            <a:ahLst/>
            <a:cxnLst/>
            <a:rect l="l" t="t" r="r" b="b"/>
            <a:pathLst>
              <a:path w="54610" h="54609">
                <a:moveTo>
                  <a:pt x="54000" y="0"/>
                </a:moveTo>
                <a:lnTo>
                  <a:pt x="33489" y="0"/>
                </a:lnTo>
                <a:lnTo>
                  <a:pt x="33489" y="7975"/>
                </a:lnTo>
                <a:lnTo>
                  <a:pt x="40398" y="7975"/>
                </a:lnTo>
                <a:lnTo>
                  <a:pt x="7975" y="40385"/>
                </a:lnTo>
                <a:lnTo>
                  <a:pt x="7975" y="33477"/>
                </a:lnTo>
                <a:lnTo>
                  <a:pt x="0" y="33477"/>
                </a:lnTo>
                <a:lnTo>
                  <a:pt x="0" y="54000"/>
                </a:lnTo>
                <a:lnTo>
                  <a:pt x="20535" y="54000"/>
                </a:lnTo>
                <a:lnTo>
                  <a:pt x="20535" y="46037"/>
                </a:lnTo>
                <a:lnTo>
                  <a:pt x="13614" y="46037"/>
                </a:lnTo>
                <a:lnTo>
                  <a:pt x="46037" y="13614"/>
                </a:lnTo>
                <a:lnTo>
                  <a:pt x="46037" y="20523"/>
                </a:lnTo>
                <a:lnTo>
                  <a:pt x="54000" y="20523"/>
                </a:lnTo>
                <a:lnTo>
                  <a:pt x="5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3929300" y="15106254"/>
            <a:ext cx="2894965" cy="33464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>
              <a:lnSpc>
                <a:spcPts val="760"/>
              </a:lnSpc>
              <a:spcBef>
                <a:spcPts val="190"/>
              </a:spcBef>
            </a:pPr>
            <a:r>
              <a:rPr sz="700" dirty="0">
                <a:latin typeface="Verdana"/>
                <a:cs typeface="Verdana"/>
              </a:rPr>
              <a:t>professzionalitást</a:t>
            </a:r>
            <a:r>
              <a:rPr sz="700" spc="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és</a:t>
            </a:r>
            <a:r>
              <a:rPr sz="700" spc="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a</a:t>
            </a:r>
            <a:r>
              <a:rPr sz="700" spc="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fenntarthatóságot.</a:t>
            </a:r>
            <a:r>
              <a:rPr sz="700" spc="1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Ideális</a:t>
            </a:r>
            <a:r>
              <a:rPr sz="700" spc="10" dirty="0">
                <a:latin typeface="Verdana"/>
                <a:cs typeface="Verdana"/>
              </a:rPr>
              <a:t> </a:t>
            </a:r>
            <a:r>
              <a:rPr sz="700" spc="-10" dirty="0">
                <a:latin typeface="Verdana"/>
                <a:cs typeface="Verdana"/>
              </a:rPr>
              <a:t>ajándékként </a:t>
            </a:r>
            <a:r>
              <a:rPr sz="700" dirty="0">
                <a:latin typeface="Verdana"/>
                <a:cs typeface="Verdana"/>
              </a:rPr>
              <a:t>vagy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reklámtárgyként,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garantáltan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maradandó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benyomást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spc="-20" dirty="0">
                <a:latin typeface="Verdana"/>
                <a:cs typeface="Verdana"/>
              </a:rPr>
              <a:t>kelt.</a:t>
            </a:r>
            <a:endParaRPr sz="700">
              <a:latin typeface="Verdana"/>
              <a:cs typeface="Verdana"/>
            </a:endParaRPr>
          </a:p>
          <a:p>
            <a:pPr marL="179705">
              <a:lnSpc>
                <a:spcPct val="100000"/>
              </a:lnSpc>
              <a:spcBef>
                <a:spcPts val="105"/>
              </a:spcBef>
            </a:pPr>
            <a:r>
              <a:rPr sz="600" spc="-25" dirty="0">
                <a:latin typeface="Verdana"/>
                <a:cs typeface="Verdana"/>
              </a:rPr>
              <a:t>17,7</a:t>
            </a:r>
            <a:r>
              <a:rPr sz="600" spc="-1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×</a:t>
            </a:r>
            <a:r>
              <a:rPr sz="600" spc="-10" dirty="0">
                <a:latin typeface="Verdana"/>
                <a:cs typeface="Verdana"/>
              </a:rPr>
              <a:t> </a:t>
            </a:r>
            <a:r>
              <a:rPr sz="600" spc="-25" dirty="0">
                <a:latin typeface="Verdana"/>
                <a:cs typeface="Verdana"/>
              </a:rPr>
              <a:t>7,1</a:t>
            </a:r>
            <a:r>
              <a:rPr sz="600" spc="-1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×</a:t>
            </a:r>
            <a:r>
              <a:rPr sz="600" spc="-1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3</a:t>
            </a:r>
            <a:r>
              <a:rPr sz="600" spc="-10" dirty="0">
                <a:latin typeface="Verdana"/>
                <a:cs typeface="Verdana"/>
              </a:rPr>
              <a:t> </a:t>
            </a:r>
            <a:r>
              <a:rPr sz="600" spc="-25" dirty="0">
                <a:latin typeface="Verdana"/>
                <a:cs typeface="Verdana"/>
              </a:rPr>
              <a:t>cm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3956393" y="15450298"/>
            <a:ext cx="54610" cy="54610"/>
          </a:xfrm>
          <a:custGeom>
            <a:avLst/>
            <a:gdLst/>
            <a:ahLst/>
            <a:cxnLst/>
            <a:rect l="l" t="t" r="r" b="b"/>
            <a:pathLst>
              <a:path w="54610" h="54609">
                <a:moveTo>
                  <a:pt x="7975" y="33477"/>
                </a:moveTo>
                <a:lnTo>
                  <a:pt x="0" y="33477"/>
                </a:lnTo>
                <a:lnTo>
                  <a:pt x="0" y="54000"/>
                </a:lnTo>
                <a:lnTo>
                  <a:pt x="20523" y="54000"/>
                </a:lnTo>
                <a:lnTo>
                  <a:pt x="20523" y="46037"/>
                </a:lnTo>
                <a:lnTo>
                  <a:pt x="7975" y="46037"/>
                </a:lnTo>
                <a:lnTo>
                  <a:pt x="7975" y="33477"/>
                </a:lnTo>
                <a:close/>
              </a:path>
              <a:path w="54610" h="54609">
                <a:moveTo>
                  <a:pt x="54000" y="33477"/>
                </a:moveTo>
                <a:lnTo>
                  <a:pt x="46037" y="33477"/>
                </a:lnTo>
                <a:lnTo>
                  <a:pt x="46037" y="46037"/>
                </a:lnTo>
                <a:lnTo>
                  <a:pt x="33489" y="46037"/>
                </a:lnTo>
                <a:lnTo>
                  <a:pt x="33489" y="54000"/>
                </a:lnTo>
                <a:lnTo>
                  <a:pt x="54000" y="54000"/>
                </a:lnTo>
                <a:lnTo>
                  <a:pt x="54000" y="33477"/>
                </a:lnTo>
                <a:close/>
              </a:path>
              <a:path w="54610" h="54609">
                <a:moveTo>
                  <a:pt x="15684" y="19253"/>
                </a:moveTo>
                <a:lnTo>
                  <a:pt x="13220" y="26835"/>
                </a:lnTo>
                <a:lnTo>
                  <a:pt x="20180" y="29095"/>
                </a:lnTo>
                <a:lnTo>
                  <a:pt x="15875" y="35026"/>
                </a:lnTo>
                <a:lnTo>
                  <a:pt x="22326" y="39712"/>
                </a:lnTo>
                <a:lnTo>
                  <a:pt x="26631" y="33794"/>
                </a:lnTo>
                <a:lnTo>
                  <a:pt x="36494" y="33794"/>
                </a:lnTo>
                <a:lnTo>
                  <a:pt x="33083" y="29095"/>
                </a:lnTo>
                <a:lnTo>
                  <a:pt x="40043" y="26835"/>
                </a:lnTo>
                <a:lnTo>
                  <a:pt x="38318" y="21526"/>
                </a:lnTo>
                <a:lnTo>
                  <a:pt x="22644" y="21526"/>
                </a:lnTo>
                <a:lnTo>
                  <a:pt x="15684" y="19253"/>
                </a:lnTo>
                <a:close/>
              </a:path>
              <a:path w="54610" h="54609">
                <a:moveTo>
                  <a:pt x="36494" y="33794"/>
                </a:moveTo>
                <a:lnTo>
                  <a:pt x="26631" y="33794"/>
                </a:lnTo>
                <a:lnTo>
                  <a:pt x="30937" y="39712"/>
                </a:lnTo>
                <a:lnTo>
                  <a:pt x="37388" y="35026"/>
                </a:lnTo>
                <a:lnTo>
                  <a:pt x="36494" y="33794"/>
                </a:lnTo>
                <a:close/>
              </a:path>
              <a:path w="54610" h="54609">
                <a:moveTo>
                  <a:pt x="30619" y="14198"/>
                </a:moveTo>
                <a:lnTo>
                  <a:pt x="22644" y="14198"/>
                </a:lnTo>
                <a:lnTo>
                  <a:pt x="22644" y="21526"/>
                </a:lnTo>
                <a:lnTo>
                  <a:pt x="30619" y="21526"/>
                </a:lnTo>
                <a:lnTo>
                  <a:pt x="30619" y="14198"/>
                </a:lnTo>
                <a:close/>
              </a:path>
              <a:path w="54610" h="54609">
                <a:moveTo>
                  <a:pt x="37579" y="19253"/>
                </a:moveTo>
                <a:lnTo>
                  <a:pt x="30619" y="21526"/>
                </a:lnTo>
                <a:lnTo>
                  <a:pt x="38318" y="21526"/>
                </a:lnTo>
                <a:lnTo>
                  <a:pt x="37579" y="19253"/>
                </a:lnTo>
                <a:close/>
              </a:path>
              <a:path w="54610" h="54609">
                <a:moveTo>
                  <a:pt x="20523" y="0"/>
                </a:moveTo>
                <a:lnTo>
                  <a:pt x="0" y="0"/>
                </a:lnTo>
                <a:lnTo>
                  <a:pt x="0" y="20523"/>
                </a:lnTo>
                <a:lnTo>
                  <a:pt x="7975" y="20523"/>
                </a:lnTo>
                <a:lnTo>
                  <a:pt x="7975" y="7975"/>
                </a:lnTo>
                <a:lnTo>
                  <a:pt x="20523" y="7975"/>
                </a:lnTo>
                <a:lnTo>
                  <a:pt x="20523" y="0"/>
                </a:lnTo>
                <a:close/>
              </a:path>
              <a:path w="54610" h="54609">
                <a:moveTo>
                  <a:pt x="54000" y="0"/>
                </a:moveTo>
                <a:lnTo>
                  <a:pt x="33489" y="0"/>
                </a:lnTo>
                <a:lnTo>
                  <a:pt x="33489" y="7975"/>
                </a:lnTo>
                <a:lnTo>
                  <a:pt x="46037" y="7975"/>
                </a:lnTo>
                <a:lnTo>
                  <a:pt x="46037" y="20523"/>
                </a:lnTo>
                <a:lnTo>
                  <a:pt x="54000" y="20523"/>
                </a:lnTo>
                <a:lnTo>
                  <a:pt x="5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4096522" y="15415403"/>
            <a:ext cx="13398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25" dirty="0">
                <a:latin typeface="Verdana"/>
                <a:cs typeface="Verdana"/>
              </a:rPr>
              <a:t>G3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352501" y="15351396"/>
            <a:ext cx="5575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latin typeface="Verdana"/>
                <a:cs typeface="Verdana"/>
              </a:rPr>
              <a:t>4 950 </a:t>
            </a:r>
            <a:r>
              <a:rPr sz="900" b="1" spc="-25" dirty="0">
                <a:latin typeface="Verdana"/>
                <a:cs typeface="Verdana"/>
              </a:rPr>
              <a:t>Ft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46" name="object 37">
            <a:extLst>
              <a:ext uri="{FF2B5EF4-FFF2-40B4-BE49-F238E27FC236}">
                <a16:creationId xmlns:a16="http://schemas.microsoft.com/office/drawing/2014/main" id="{4CBD67AF-4A01-A5B4-EF4D-3ABB8C542657}"/>
              </a:ext>
            </a:extLst>
          </p:cNvPr>
          <p:cNvSpPr/>
          <p:nvPr/>
        </p:nvSpPr>
        <p:spPr>
          <a:xfrm>
            <a:off x="626394" y="11453217"/>
            <a:ext cx="54610" cy="49645"/>
          </a:xfrm>
          <a:custGeom>
            <a:avLst/>
            <a:gdLst/>
            <a:ahLst/>
            <a:cxnLst/>
            <a:rect l="l" t="t" r="r" b="b"/>
            <a:pathLst>
              <a:path w="54609" h="54609">
                <a:moveTo>
                  <a:pt x="7975" y="33477"/>
                </a:moveTo>
                <a:lnTo>
                  <a:pt x="0" y="33477"/>
                </a:lnTo>
                <a:lnTo>
                  <a:pt x="0" y="54000"/>
                </a:lnTo>
                <a:lnTo>
                  <a:pt x="20523" y="54000"/>
                </a:lnTo>
                <a:lnTo>
                  <a:pt x="20523" y="46037"/>
                </a:lnTo>
                <a:lnTo>
                  <a:pt x="7975" y="46037"/>
                </a:lnTo>
                <a:lnTo>
                  <a:pt x="7975" y="33477"/>
                </a:lnTo>
                <a:close/>
              </a:path>
              <a:path w="54609" h="54609">
                <a:moveTo>
                  <a:pt x="54000" y="33477"/>
                </a:moveTo>
                <a:lnTo>
                  <a:pt x="46037" y="33477"/>
                </a:lnTo>
                <a:lnTo>
                  <a:pt x="46037" y="46037"/>
                </a:lnTo>
                <a:lnTo>
                  <a:pt x="33489" y="46037"/>
                </a:lnTo>
                <a:lnTo>
                  <a:pt x="33489" y="54000"/>
                </a:lnTo>
                <a:lnTo>
                  <a:pt x="54000" y="54000"/>
                </a:lnTo>
                <a:lnTo>
                  <a:pt x="54000" y="33477"/>
                </a:lnTo>
                <a:close/>
              </a:path>
              <a:path w="54609" h="54609">
                <a:moveTo>
                  <a:pt x="15684" y="19253"/>
                </a:moveTo>
                <a:lnTo>
                  <a:pt x="13220" y="26835"/>
                </a:lnTo>
                <a:lnTo>
                  <a:pt x="20180" y="29095"/>
                </a:lnTo>
                <a:lnTo>
                  <a:pt x="15874" y="35026"/>
                </a:lnTo>
                <a:lnTo>
                  <a:pt x="22326" y="39712"/>
                </a:lnTo>
                <a:lnTo>
                  <a:pt x="26631" y="33794"/>
                </a:lnTo>
                <a:lnTo>
                  <a:pt x="36494" y="33794"/>
                </a:lnTo>
                <a:lnTo>
                  <a:pt x="33083" y="29095"/>
                </a:lnTo>
                <a:lnTo>
                  <a:pt x="40043" y="26835"/>
                </a:lnTo>
                <a:lnTo>
                  <a:pt x="38318" y="21526"/>
                </a:lnTo>
                <a:lnTo>
                  <a:pt x="22644" y="21526"/>
                </a:lnTo>
                <a:lnTo>
                  <a:pt x="15684" y="19253"/>
                </a:lnTo>
                <a:close/>
              </a:path>
              <a:path w="54609" h="54609">
                <a:moveTo>
                  <a:pt x="36494" y="33794"/>
                </a:moveTo>
                <a:lnTo>
                  <a:pt x="26631" y="33794"/>
                </a:lnTo>
                <a:lnTo>
                  <a:pt x="30937" y="39712"/>
                </a:lnTo>
                <a:lnTo>
                  <a:pt x="37388" y="35026"/>
                </a:lnTo>
                <a:lnTo>
                  <a:pt x="36494" y="33794"/>
                </a:lnTo>
                <a:close/>
              </a:path>
              <a:path w="54609" h="54609">
                <a:moveTo>
                  <a:pt x="30619" y="14198"/>
                </a:moveTo>
                <a:lnTo>
                  <a:pt x="22644" y="14198"/>
                </a:lnTo>
                <a:lnTo>
                  <a:pt x="22644" y="21526"/>
                </a:lnTo>
                <a:lnTo>
                  <a:pt x="30619" y="21526"/>
                </a:lnTo>
                <a:lnTo>
                  <a:pt x="30619" y="14198"/>
                </a:lnTo>
                <a:close/>
              </a:path>
              <a:path w="54609" h="54609">
                <a:moveTo>
                  <a:pt x="37579" y="19253"/>
                </a:moveTo>
                <a:lnTo>
                  <a:pt x="30619" y="21526"/>
                </a:lnTo>
                <a:lnTo>
                  <a:pt x="38318" y="21526"/>
                </a:lnTo>
                <a:lnTo>
                  <a:pt x="37579" y="19253"/>
                </a:lnTo>
                <a:close/>
              </a:path>
              <a:path w="54609" h="54609">
                <a:moveTo>
                  <a:pt x="20523" y="0"/>
                </a:moveTo>
                <a:lnTo>
                  <a:pt x="0" y="0"/>
                </a:lnTo>
                <a:lnTo>
                  <a:pt x="0" y="20523"/>
                </a:lnTo>
                <a:lnTo>
                  <a:pt x="7975" y="20523"/>
                </a:lnTo>
                <a:lnTo>
                  <a:pt x="7975" y="7975"/>
                </a:lnTo>
                <a:lnTo>
                  <a:pt x="20523" y="7975"/>
                </a:lnTo>
                <a:lnTo>
                  <a:pt x="20523" y="0"/>
                </a:lnTo>
                <a:close/>
              </a:path>
              <a:path w="54609" h="54609">
                <a:moveTo>
                  <a:pt x="54000" y="0"/>
                </a:moveTo>
                <a:lnTo>
                  <a:pt x="33489" y="0"/>
                </a:lnTo>
                <a:lnTo>
                  <a:pt x="33489" y="7975"/>
                </a:lnTo>
                <a:lnTo>
                  <a:pt x="46037" y="7975"/>
                </a:lnTo>
                <a:lnTo>
                  <a:pt x="46037" y="20523"/>
                </a:lnTo>
                <a:lnTo>
                  <a:pt x="54000" y="20523"/>
                </a:lnTo>
                <a:lnTo>
                  <a:pt x="5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439</Words>
  <Application>Microsoft Macintosh PowerPoint</Application>
  <PresentationFormat>Custom</PresentationFormat>
  <Paragraphs>36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Calibri</vt:lpstr>
      <vt:lpstr>Verdana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Orosz Dávid</cp:lastModifiedBy>
  <cp:revision>1</cp:revision>
  <dcterms:created xsi:type="dcterms:W3CDTF">2024-10-07T15:48:50Z</dcterms:created>
  <dcterms:modified xsi:type="dcterms:W3CDTF">2024-10-07T15:51:58Z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2024-10-07T00:00:00Z</vt:filetime>
  </property>
  <property fmtid="{D5CDD505-2E9C-101B-9397-08002B2CF9AE}" pid="3" name="Creator">
    <vt:lpwstr>Adobe InDesign 19.5 (Macintosh)</vt:lpwstr>
  </property>
  <property fmtid="{D5CDD505-2E9C-101B-9397-08002B2CF9AE}" pid="4" name="LastSaved">
    <vt:filetime>2024-10-07T00:00:00Z</vt:filetime>
  </property>
  <property fmtid="{D5CDD505-2E9C-101B-9397-08002B2CF9AE}" pid="5" name="Producer">
    <vt:lpwstr>Adobe PDF Library 17.0</vt:lpwstr>
  </property>
</Properties>
</file>