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5881350"/>
  <p:notesSz cx="7556500" cy="15881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395" d="100"/>
          <a:sy n="395" d="100"/>
        </p:scale>
        <p:origin x="144" y="-22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4923218"/>
            <a:ext cx="6428422" cy="3335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8893556"/>
            <a:ext cx="5293995" cy="397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3652710"/>
            <a:ext cx="3289839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3652710"/>
            <a:ext cx="3289839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00030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60"/>
                </a:lnTo>
                <a:lnTo>
                  <a:pt x="7559992" y="1359560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20000" y="4959590"/>
            <a:ext cx="540385" cy="1233170"/>
          </a:xfrm>
          <a:custGeom>
            <a:avLst/>
            <a:gdLst/>
            <a:ahLst/>
            <a:cxnLst/>
            <a:rect l="l" t="t" r="r" b="b"/>
            <a:pathLst>
              <a:path w="540384" h="1233170">
                <a:moveTo>
                  <a:pt x="0" y="1233081"/>
                </a:moveTo>
                <a:lnTo>
                  <a:pt x="539991" y="1233081"/>
                </a:lnTo>
                <a:lnTo>
                  <a:pt x="539991" y="0"/>
                </a:lnTo>
                <a:lnTo>
                  <a:pt x="0" y="0"/>
                </a:lnTo>
                <a:lnTo>
                  <a:pt x="0" y="1233081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682590"/>
            <a:ext cx="7560309" cy="1539875"/>
          </a:xfrm>
          <a:custGeom>
            <a:avLst/>
            <a:gdLst/>
            <a:ahLst/>
            <a:cxnLst/>
            <a:rect l="l" t="t" r="r" b="b"/>
            <a:pathLst>
              <a:path w="7560309" h="1539875">
                <a:moveTo>
                  <a:pt x="7559992" y="0"/>
                </a:moveTo>
                <a:lnTo>
                  <a:pt x="0" y="0"/>
                </a:lnTo>
                <a:lnTo>
                  <a:pt x="0" y="1539557"/>
                </a:lnTo>
                <a:lnTo>
                  <a:pt x="7559992" y="1539557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92646"/>
            <a:ext cx="7560309" cy="1800225"/>
          </a:xfrm>
          <a:custGeom>
            <a:avLst/>
            <a:gdLst/>
            <a:ahLst/>
            <a:cxnLst/>
            <a:rect l="l" t="t" r="r" b="b"/>
            <a:pathLst>
              <a:path w="7560309" h="1800225">
                <a:moveTo>
                  <a:pt x="7559992" y="0"/>
                </a:moveTo>
                <a:lnTo>
                  <a:pt x="0" y="0"/>
                </a:lnTo>
                <a:lnTo>
                  <a:pt x="0" y="1799932"/>
                </a:lnTo>
                <a:lnTo>
                  <a:pt x="7559992" y="1799932"/>
                </a:lnTo>
                <a:lnTo>
                  <a:pt x="7559992" y="0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3222160"/>
            <a:ext cx="7560309" cy="1827530"/>
          </a:xfrm>
          <a:custGeom>
            <a:avLst/>
            <a:gdLst/>
            <a:ahLst/>
            <a:cxnLst/>
            <a:rect l="l" t="t" r="r" b="b"/>
            <a:pathLst>
              <a:path w="7560309" h="1827530">
                <a:moveTo>
                  <a:pt x="7559992" y="0"/>
                </a:moveTo>
                <a:lnTo>
                  <a:pt x="0" y="0"/>
                </a:lnTo>
                <a:lnTo>
                  <a:pt x="0" y="1827060"/>
                </a:lnTo>
                <a:lnTo>
                  <a:pt x="7559992" y="1827060"/>
                </a:lnTo>
                <a:lnTo>
                  <a:pt x="7559992" y="0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992566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5049219"/>
            <a:ext cx="7560309" cy="827405"/>
          </a:xfrm>
          <a:custGeom>
            <a:avLst/>
            <a:gdLst/>
            <a:ahLst/>
            <a:cxnLst/>
            <a:rect l="l" t="t" r="r" b="b"/>
            <a:pathLst>
              <a:path w="7560309" h="827405">
                <a:moveTo>
                  <a:pt x="7559992" y="0"/>
                </a:moveTo>
                <a:lnTo>
                  <a:pt x="0" y="0"/>
                </a:lnTo>
                <a:lnTo>
                  <a:pt x="0" y="826795"/>
                </a:lnTo>
                <a:lnTo>
                  <a:pt x="7559992" y="826795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20000" y="9712146"/>
            <a:ext cx="540385" cy="1971039"/>
          </a:xfrm>
          <a:custGeom>
            <a:avLst/>
            <a:gdLst/>
            <a:ahLst/>
            <a:cxnLst/>
            <a:rect l="l" t="t" r="r" b="b"/>
            <a:pathLst>
              <a:path w="540384" h="1971040">
                <a:moveTo>
                  <a:pt x="0" y="1970443"/>
                </a:moveTo>
                <a:lnTo>
                  <a:pt x="539991" y="1970443"/>
                </a:lnTo>
                <a:lnTo>
                  <a:pt x="539991" y="0"/>
                </a:lnTo>
                <a:lnTo>
                  <a:pt x="0" y="0"/>
                </a:lnTo>
                <a:lnTo>
                  <a:pt x="0" y="1970443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4830025"/>
            <a:ext cx="7020559" cy="2280285"/>
          </a:xfrm>
          <a:custGeom>
            <a:avLst/>
            <a:gdLst/>
            <a:ahLst/>
            <a:cxnLst/>
            <a:rect l="l" t="t" r="r" b="b"/>
            <a:pathLst>
              <a:path w="7020559" h="2280284">
                <a:moveTo>
                  <a:pt x="7020001" y="0"/>
                </a:moveTo>
                <a:lnTo>
                  <a:pt x="0" y="0"/>
                </a:lnTo>
                <a:lnTo>
                  <a:pt x="0" y="2280005"/>
                </a:lnTo>
                <a:lnTo>
                  <a:pt x="7020001" y="2280005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8829598"/>
            <a:ext cx="7020559" cy="2853055"/>
          </a:xfrm>
          <a:custGeom>
            <a:avLst/>
            <a:gdLst/>
            <a:ahLst/>
            <a:cxnLst/>
            <a:rect l="l" t="t" r="r" b="b"/>
            <a:pathLst>
              <a:path w="7020559" h="2853054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7290675"/>
            <a:ext cx="2219756" cy="13589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3" y="7290015"/>
            <a:ext cx="4795024" cy="13595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03" y="3600005"/>
            <a:ext cx="7020001" cy="105001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0" y="13402157"/>
            <a:ext cx="7020559" cy="2280285"/>
          </a:xfrm>
          <a:custGeom>
            <a:avLst/>
            <a:gdLst/>
            <a:ahLst/>
            <a:cxnLst/>
            <a:rect l="l" t="t" r="r" b="b"/>
            <a:pathLst>
              <a:path w="7020559" h="2280284">
                <a:moveTo>
                  <a:pt x="7020001" y="0"/>
                </a:moveTo>
                <a:lnTo>
                  <a:pt x="0" y="0"/>
                </a:lnTo>
                <a:lnTo>
                  <a:pt x="0" y="2279992"/>
                </a:lnTo>
                <a:lnTo>
                  <a:pt x="7020001" y="2279992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9" y="11862586"/>
            <a:ext cx="7017392" cy="13595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2076" y="5916891"/>
            <a:ext cx="1571917" cy="107396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7491" y="3693743"/>
            <a:ext cx="237527" cy="333347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53341" y="10392150"/>
            <a:ext cx="320814" cy="118411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1620" y="8132279"/>
            <a:ext cx="299224" cy="335159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60226" y="7414259"/>
            <a:ext cx="1572003" cy="115688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2562" y="8112042"/>
            <a:ext cx="1724977" cy="19350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2562" y="7677415"/>
            <a:ext cx="1725467" cy="18224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31603" y="12120054"/>
            <a:ext cx="1601579" cy="89888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77756" y="14758110"/>
            <a:ext cx="1312582" cy="73237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0009" y="12274003"/>
            <a:ext cx="306857" cy="32974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82609" y="14292845"/>
            <a:ext cx="288894" cy="127563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87944" y="12939635"/>
            <a:ext cx="288226" cy="2636615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29377" y="8535906"/>
            <a:ext cx="303729" cy="295426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99625" y="4927017"/>
            <a:ext cx="108954" cy="1089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635254"/>
            <a:ext cx="6806565" cy="2541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3652710"/>
            <a:ext cx="6806565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4769656"/>
            <a:ext cx="2420112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4769656"/>
            <a:ext cx="1739455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4769656"/>
            <a:ext cx="1739455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2010" y="5034915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223" y="4931461"/>
            <a:ext cx="106448" cy="1025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80079" y="5034915"/>
            <a:ext cx="354965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STEEL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158" y="4947436"/>
            <a:ext cx="106464" cy="1064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3173" y="4948310"/>
            <a:ext cx="105855" cy="1058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77289" y="5054658"/>
            <a:ext cx="92138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  <a:tabLst>
                <a:tab pos="467995" algn="l"/>
                <a:tab pos="516255" algn="l"/>
              </a:tabLst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dirty="0">
                <a:latin typeface="Verdana"/>
                <a:cs typeface="Verdana"/>
              </a:rPr>
              <a:t>	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234" y="13491368"/>
            <a:ext cx="108954" cy="10895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80619" y="13599266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3832" y="13495811"/>
            <a:ext cx="106448" cy="10254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706564" y="13471239"/>
            <a:ext cx="107950" cy="107950"/>
            <a:chOff x="5706564" y="13471239"/>
            <a:chExt cx="107950" cy="107950"/>
          </a:xfrm>
        </p:grpSpPr>
        <p:sp>
          <p:nvSpPr>
            <p:cNvPr id="12" name="object 12"/>
            <p:cNvSpPr/>
            <p:nvPr/>
          </p:nvSpPr>
          <p:spPr>
            <a:xfrm>
              <a:off x="5711066" y="13475741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323" y="98323"/>
                  </a:moveTo>
                  <a:lnTo>
                    <a:pt x="0" y="98323"/>
                  </a:lnTo>
                  <a:lnTo>
                    <a:pt x="0" y="0"/>
                  </a:lnTo>
                  <a:lnTo>
                    <a:pt x="98323" y="0"/>
                  </a:lnTo>
                  <a:lnTo>
                    <a:pt x="98323" y="98323"/>
                  </a:lnTo>
                  <a:close/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5233" y="13497178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60" h="55880">
                  <a:moveTo>
                    <a:pt x="9994" y="0"/>
                  </a:moveTo>
                  <a:lnTo>
                    <a:pt x="0" y="0"/>
                  </a:lnTo>
                  <a:lnTo>
                    <a:pt x="0" y="9651"/>
                  </a:lnTo>
                  <a:lnTo>
                    <a:pt x="9994" y="9651"/>
                  </a:lnTo>
                  <a:lnTo>
                    <a:pt x="9994" y="0"/>
                  </a:lnTo>
                  <a:close/>
                </a:path>
                <a:path w="10160" h="55880">
                  <a:moveTo>
                    <a:pt x="9931" y="17449"/>
                  </a:moveTo>
                  <a:lnTo>
                    <a:pt x="165" y="17449"/>
                  </a:lnTo>
                  <a:lnTo>
                    <a:pt x="165" y="55460"/>
                  </a:lnTo>
                  <a:lnTo>
                    <a:pt x="9931" y="55460"/>
                  </a:lnTo>
                  <a:lnTo>
                    <a:pt x="9931" y="17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78686" y="13599266"/>
            <a:ext cx="887730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065">
              <a:lnSpc>
                <a:spcPct val="104200"/>
              </a:lnSpc>
              <a:spcBef>
                <a:spcPts val="80"/>
              </a:spcBef>
              <a:tabLst>
                <a:tab pos="487680" algn="l"/>
                <a:tab pos="542290" algn="l"/>
              </a:tabLst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TWISTED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dirty="0">
                <a:latin typeface="Verdana"/>
                <a:cs typeface="Verdana"/>
              </a:rPr>
              <a:t>	</a:t>
            </a:r>
            <a:r>
              <a:rPr sz="400" b="1" spc="-10" dirty="0">
                <a:latin typeface="Verdana"/>
                <a:cs typeface="Verdana"/>
              </a:rPr>
              <a:t>MECHANISM,</a:t>
            </a:r>
            <a:endParaRPr sz="400">
              <a:latin typeface="Verdana"/>
              <a:cs typeface="Verdana"/>
            </a:endParaRPr>
          </a:p>
          <a:p>
            <a:pPr marL="87630">
              <a:lnSpc>
                <a:spcPct val="100000"/>
              </a:lnSpc>
              <a:spcBef>
                <a:spcPts val="20"/>
              </a:spcBef>
              <a:tabLst>
                <a:tab pos="494030" algn="l"/>
              </a:tabLst>
            </a:pPr>
            <a:r>
              <a:rPr sz="400" b="1" spc="-10" dirty="0">
                <a:latin typeface="Verdana"/>
                <a:cs typeface="Verdana"/>
              </a:rPr>
              <a:t>STEEL</a:t>
            </a:r>
            <a:r>
              <a:rPr sz="400" b="1" dirty="0">
                <a:latin typeface="Verdana"/>
                <a:cs typeface="Verdana"/>
              </a:rPr>
              <a:t>	SOFT</a:t>
            </a:r>
            <a:r>
              <a:rPr sz="400" b="1" spc="2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TOUCH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0768" y="13472298"/>
            <a:ext cx="106464" cy="1064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5781" y="13473171"/>
            <a:ext cx="105855" cy="10585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079897" y="13579521"/>
            <a:ext cx="92138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  <a:tabLst>
                <a:tab pos="467995" algn="l"/>
                <a:tab pos="516255" algn="l"/>
              </a:tabLst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dirty="0">
                <a:latin typeface="Verdana"/>
                <a:cs typeface="Verdana"/>
              </a:rPr>
              <a:t>	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2233" y="8921426"/>
            <a:ext cx="108954" cy="10895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854620" y="9029323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77832" y="8925870"/>
            <a:ext cx="106448" cy="10253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52687" y="9029323"/>
            <a:ext cx="354965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STEEL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80767" y="8922101"/>
            <a:ext cx="106464" cy="10645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749898" y="9029323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85781" y="8903230"/>
            <a:ext cx="105855" cy="10585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205346" y="9009580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24"/>
            <a:ext cx="7559992" cy="3599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599299" y="5164008"/>
            <a:ext cx="276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Verdana"/>
                <a:cs typeface="Verdana"/>
              </a:rPr>
              <a:t>4412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26383" y="6846506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10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10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10" h="237490">
                <a:moveTo>
                  <a:pt x="20535" y="228904"/>
                </a:moveTo>
                <a:lnTo>
                  <a:pt x="7988" y="228904"/>
                </a:lnTo>
                <a:lnTo>
                  <a:pt x="7988" y="216357"/>
                </a:lnTo>
                <a:lnTo>
                  <a:pt x="12" y="216357"/>
                </a:lnTo>
                <a:lnTo>
                  <a:pt x="12" y="236880"/>
                </a:lnTo>
                <a:lnTo>
                  <a:pt x="20535" y="236880"/>
                </a:lnTo>
                <a:lnTo>
                  <a:pt x="20535" y="228904"/>
                </a:lnTo>
                <a:close/>
              </a:path>
              <a:path w="54610" h="237490">
                <a:moveTo>
                  <a:pt x="20535" y="182880"/>
                </a:moveTo>
                <a:lnTo>
                  <a:pt x="12" y="182880"/>
                </a:lnTo>
                <a:lnTo>
                  <a:pt x="12" y="203403"/>
                </a:lnTo>
                <a:lnTo>
                  <a:pt x="7988" y="203403"/>
                </a:lnTo>
                <a:lnTo>
                  <a:pt x="7988" y="190855"/>
                </a:lnTo>
                <a:lnTo>
                  <a:pt x="20535" y="190855"/>
                </a:lnTo>
                <a:lnTo>
                  <a:pt x="20535" y="182880"/>
                </a:lnTo>
                <a:close/>
              </a:path>
              <a:path w="54610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99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10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10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10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  <a:path w="54610" h="237490">
                <a:moveTo>
                  <a:pt x="54013" y="216357"/>
                </a:moveTo>
                <a:lnTo>
                  <a:pt x="46037" y="216357"/>
                </a:lnTo>
                <a:lnTo>
                  <a:pt x="46037" y="228904"/>
                </a:lnTo>
                <a:lnTo>
                  <a:pt x="33489" y="228904"/>
                </a:lnTo>
                <a:lnTo>
                  <a:pt x="33489" y="236880"/>
                </a:lnTo>
                <a:lnTo>
                  <a:pt x="54013" y="236880"/>
                </a:lnTo>
                <a:lnTo>
                  <a:pt x="54013" y="216357"/>
                </a:lnTo>
                <a:close/>
              </a:path>
              <a:path w="54610" h="237490">
                <a:moveTo>
                  <a:pt x="54013" y="182880"/>
                </a:moveTo>
                <a:lnTo>
                  <a:pt x="33489" y="182880"/>
                </a:lnTo>
                <a:lnTo>
                  <a:pt x="33489" y="190855"/>
                </a:lnTo>
                <a:lnTo>
                  <a:pt x="46037" y="190855"/>
                </a:lnTo>
                <a:lnTo>
                  <a:pt x="46037" y="203403"/>
                </a:lnTo>
                <a:lnTo>
                  <a:pt x="54013" y="203403"/>
                </a:lnTo>
                <a:lnTo>
                  <a:pt x="54013" y="182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99299" y="5287619"/>
            <a:ext cx="3326129" cy="184024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Stainless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steel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ballpoint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pen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Cape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20" dirty="0">
                <a:latin typeface="Verdana"/>
                <a:cs typeface="Verdana"/>
              </a:rPr>
              <a:t>Coral</a:t>
            </a:r>
            <a:endParaRPr sz="900" dirty="0">
              <a:latin typeface="Verdana"/>
              <a:cs typeface="Verdana"/>
            </a:endParaRPr>
          </a:p>
          <a:p>
            <a:pPr marL="12700" marR="15113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Our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elegant,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eco-friendly,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silver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metal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ballpoint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This </a:t>
            </a:r>
            <a:r>
              <a:rPr sz="700" dirty="0">
                <a:latin typeface="Verdana"/>
                <a:cs typeface="Verdana"/>
              </a:rPr>
              <a:t>exquisite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instrument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features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craftsmanship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from </a:t>
            </a:r>
            <a:r>
              <a:rPr sz="700" dirty="0">
                <a:latin typeface="Verdana"/>
                <a:cs typeface="Verdana"/>
              </a:rPr>
              <a:t>recycled metal and 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matte brushed finish, giving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 a luxurious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look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feel.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chrome-colored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clip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click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mechanism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additional</a:t>
            </a:r>
            <a:endParaRPr sz="7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</a:pPr>
            <a:r>
              <a:rPr sz="700" dirty="0">
                <a:latin typeface="Verdana"/>
                <a:cs typeface="Verdana"/>
              </a:rPr>
              <a:t>refinement and functionality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 the design.With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Parker large-</a:t>
            </a:r>
            <a:r>
              <a:rPr sz="700" spc="-10" dirty="0">
                <a:latin typeface="Verdana"/>
                <a:cs typeface="Verdana"/>
              </a:rPr>
              <a:t>capacity </a:t>
            </a:r>
            <a:r>
              <a:rPr sz="700" dirty="0">
                <a:latin typeface="Verdana"/>
                <a:cs typeface="Verdana"/>
              </a:rPr>
              <a:t>refill,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 ballpoint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 offers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smooth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 pleasant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writing </a:t>
            </a:r>
            <a:r>
              <a:rPr sz="700" dirty="0">
                <a:latin typeface="Verdana"/>
                <a:cs typeface="Verdana"/>
              </a:rPr>
              <a:t>experience,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perfect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long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sessions.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refill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function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allows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 easily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replace the cartridge,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making this pen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long-</a:t>
            </a:r>
            <a:r>
              <a:rPr sz="700" spc="-10" dirty="0">
                <a:latin typeface="Verdana"/>
                <a:cs typeface="Verdana"/>
              </a:rPr>
              <a:t>lasting </a:t>
            </a:r>
            <a:r>
              <a:rPr sz="700" dirty="0">
                <a:latin typeface="Verdana"/>
                <a:cs typeface="Verdana"/>
              </a:rPr>
              <a:t>companion.A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special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highlight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ballpoint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option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for</a:t>
            </a:r>
            <a:r>
              <a:rPr sz="700" dirty="0">
                <a:latin typeface="Verdana"/>
                <a:cs typeface="Verdana"/>
              </a:rPr>
              <a:t> elegant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engraving.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can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have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logo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precisely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permanently </a:t>
            </a:r>
            <a:r>
              <a:rPr sz="700" dirty="0">
                <a:latin typeface="Verdana"/>
                <a:cs typeface="Verdana"/>
              </a:rPr>
              <a:t>engraved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both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barrel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clip.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makes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ballpoint </a:t>
            </a:r>
            <a:r>
              <a:rPr sz="700" dirty="0">
                <a:latin typeface="Verdana"/>
                <a:cs typeface="Verdana"/>
              </a:rPr>
              <a:t>pen 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perfect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personalized gift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premium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promotional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item for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your </a:t>
            </a:r>
            <a:endParaRPr lang="hu-HU" sz="700" spc="-2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</a:pPr>
            <a:r>
              <a:rPr sz="700" spc="-10" dirty="0">
                <a:latin typeface="Verdana"/>
                <a:cs typeface="Verdana"/>
              </a:rPr>
              <a:t>company.</a:t>
            </a:r>
            <a:endParaRPr sz="700" dirty="0">
              <a:latin typeface="Verdana"/>
              <a:cs typeface="Verdana"/>
            </a:endParaRPr>
          </a:p>
          <a:p>
            <a:pPr marL="179705" marR="2428240">
              <a:lnSpc>
                <a:spcPct val="100000"/>
              </a:lnSpc>
              <a:spcBef>
                <a:spcPts val="105"/>
              </a:spcBef>
            </a:pPr>
            <a:r>
              <a:rPr sz="600" spc="-25" dirty="0">
                <a:latin typeface="Verdana"/>
                <a:cs typeface="Verdana"/>
              </a:rPr>
              <a:t>17,7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3,5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lang="hu-HU" sz="600" spc="-25" dirty="0" err="1">
                <a:latin typeface="Verdana"/>
                <a:cs typeface="Verdana"/>
              </a:rPr>
              <a:t>G</a:t>
            </a:r>
            <a:r>
              <a:rPr sz="600" spc="-25" dirty="0">
                <a:latin typeface="Verdana"/>
                <a:cs typeface="Verdana"/>
              </a:rPr>
              <a:t>1</a:t>
            </a:r>
            <a:endParaRPr sz="6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4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0,6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6389" y="11360785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09" h="237490">
                <a:moveTo>
                  <a:pt x="20523" y="228904"/>
                </a:moveTo>
                <a:lnTo>
                  <a:pt x="7975" y="228904"/>
                </a:lnTo>
                <a:lnTo>
                  <a:pt x="7975" y="216357"/>
                </a:lnTo>
                <a:lnTo>
                  <a:pt x="0" y="216357"/>
                </a:lnTo>
                <a:lnTo>
                  <a:pt x="0" y="236880"/>
                </a:lnTo>
                <a:lnTo>
                  <a:pt x="20523" y="236880"/>
                </a:lnTo>
                <a:lnTo>
                  <a:pt x="20523" y="228904"/>
                </a:lnTo>
                <a:close/>
              </a:path>
              <a:path w="54609" h="237490">
                <a:moveTo>
                  <a:pt x="20523" y="182880"/>
                </a:moveTo>
                <a:lnTo>
                  <a:pt x="0" y="182880"/>
                </a:lnTo>
                <a:lnTo>
                  <a:pt x="0" y="203403"/>
                </a:lnTo>
                <a:lnTo>
                  <a:pt x="7975" y="203403"/>
                </a:lnTo>
                <a:lnTo>
                  <a:pt x="7975" y="190855"/>
                </a:lnTo>
                <a:lnTo>
                  <a:pt x="20523" y="190855"/>
                </a:lnTo>
                <a:lnTo>
                  <a:pt x="20523" y="182880"/>
                </a:lnTo>
                <a:close/>
              </a:path>
              <a:path w="54609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09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09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87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09" h="237490">
                <a:moveTo>
                  <a:pt x="54000" y="216357"/>
                </a:moveTo>
                <a:lnTo>
                  <a:pt x="46024" y="216357"/>
                </a:lnTo>
                <a:lnTo>
                  <a:pt x="46024" y="228904"/>
                </a:lnTo>
                <a:lnTo>
                  <a:pt x="33477" y="228904"/>
                </a:lnTo>
                <a:lnTo>
                  <a:pt x="33477" y="236880"/>
                </a:lnTo>
                <a:lnTo>
                  <a:pt x="54000" y="236880"/>
                </a:lnTo>
                <a:lnTo>
                  <a:pt x="54000" y="216357"/>
                </a:lnTo>
                <a:close/>
              </a:path>
              <a:path w="54609" h="237490">
                <a:moveTo>
                  <a:pt x="54000" y="182880"/>
                </a:moveTo>
                <a:lnTo>
                  <a:pt x="33477" y="182880"/>
                </a:lnTo>
                <a:lnTo>
                  <a:pt x="33477" y="190855"/>
                </a:lnTo>
                <a:lnTo>
                  <a:pt x="46024" y="190855"/>
                </a:lnTo>
                <a:lnTo>
                  <a:pt x="46024" y="203403"/>
                </a:lnTo>
                <a:lnTo>
                  <a:pt x="54000" y="203403"/>
                </a:lnTo>
                <a:lnTo>
                  <a:pt x="54000" y="182880"/>
                </a:lnTo>
                <a:close/>
              </a:path>
              <a:path w="54609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09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09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9300" y="9213898"/>
            <a:ext cx="3025140" cy="22993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4385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Writing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set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Cap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d'Agde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This writing set impresses with its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unique triangular shape, </a:t>
            </a:r>
            <a:r>
              <a:rPr sz="700" spc="-20" dirty="0">
                <a:latin typeface="Verdana"/>
                <a:cs typeface="Verdana"/>
              </a:rPr>
              <a:t>which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not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only stylish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but also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fits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perfectly in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hand.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unique </a:t>
            </a:r>
            <a:r>
              <a:rPr sz="700" dirty="0">
                <a:latin typeface="Verdana"/>
                <a:cs typeface="Verdana"/>
              </a:rPr>
              <a:t>design,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developed according to 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principles of the golden </a:t>
            </a:r>
            <a:r>
              <a:rPr sz="700" spc="-10" dirty="0">
                <a:latin typeface="Verdana"/>
                <a:cs typeface="Verdana"/>
              </a:rPr>
              <a:t>ratio, </a:t>
            </a:r>
            <a:r>
              <a:rPr sz="700" dirty="0">
                <a:latin typeface="Verdana"/>
                <a:cs typeface="Verdana"/>
              </a:rPr>
              <a:t>perfectly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combines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aesthetics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ergonomics.The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are </a:t>
            </a:r>
            <a:r>
              <a:rPr sz="700" dirty="0">
                <a:latin typeface="Verdana"/>
                <a:cs typeface="Verdana"/>
              </a:rPr>
              <a:t>made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metal,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giving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them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elegant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appearance </a:t>
            </a:r>
            <a:r>
              <a:rPr sz="700" dirty="0">
                <a:latin typeface="Verdana"/>
                <a:cs typeface="Verdana"/>
              </a:rPr>
              <a:t>and ensuring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durability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robustness. Thanks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smooth </a:t>
            </a:r>
            <a:r>
              <a:rPr sz="700" dirty="0">
                <a:latin typeface="Verdana"/>
                <a:cs typeface="Verdana"/>
              </a:rPr>
              <a:t>metal surface,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 logo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can be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precisely 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permanently </a:t>
            </a:r>
            <a:r>
              <a:rPr sz="700" dirty="0">
                <a:latin typeface="Verdana"/>
                <a:cs typeface="Verdana"/>
              </a:rPr>
              <a:t>engraved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barrel,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making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these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personalized </a:t>
            </a:r>
            <a:r>
              <a:rPr sz="700" dirty="0">
                <a:latin typeface="Verdana"/>
                <a:cs typeface="Verdana"/>
              </a:rPr>
              <a:t>gifts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premium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promotional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items.Each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equipped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Parker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large-capacity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refill,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providing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smooth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comfortable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experience.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available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both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ballpoint </a:t>
            </a:r>
            <a:r>
              <a:rPr sz="700" dirty="0">
                <a:latin typeface="Verdana"/>
                <a:cs typeface="Verdana"/>
              </a:rPr>
              <a:t>pen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rollerball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allowing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choose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style </a:t>
            </a:r>
            <a:r>
              <a:rPr sz="700" dirty="0">
                <a:latin typeface="Verdana"/>
                <a:cs typeface="Verdana"/>
              </a:rPr>
              <a:t>that best suits your needs.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 the refill function, you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can </a:t>
            </a:r>
            <a:r>
              <a:rPr sz="700" spc="-10" dirty="0">
                <a:latin typeface="Verdana"/>
                <a:cs typeface="Verdana"/>
              </a:rPr>
              <a:t>easily </a:t>
            </a:r>
            <a:r>
              <a:rPr sz="700" dirty="0">
                <a:latin typeface="Verdana"/>
                <a:cs typeface="Verdana"/>
              </a:rPr>
              <a:t>replace the cartridges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 continue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using your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favorite </a:t>
            </a:r>
            <a:r>
              <a:rPr sz="700" spc="-20" dirty="0">
                <a:latin typeface="Verdana"/>
                <a:cs typeface="Verdana"/>
              </a:rPr>
              <a:t>pen.</a:t>
            </a:r>
            <a:endParaRPr sz="700" dirty="0">
              <a:latin typeface="Verdana"/>
              <a:cs typeface="Verdana"/>
            </a:endParaRPr>
          </a:p>
          <a:p>
            <a:pPr marL="12700" marR="36830" algn="just">
              <a:lnSpc>
                <a:spcPts val="760"/>
              </a:lnSpc>
              <a:spcBef>
                <a:spcPts val="5"/>
              </a:spcBef>
            </a:pPr>
            <a:r>
              <a:rPr sz="700" dirty="0">
                <a:latin typeface="Verdana"/>
                <a:cs typeface="Verdana"/>
              </a:rPr>
              <a:t>Whether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 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office, at school,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or for personal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notes –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</a:t>
            </a:r>
            <a:r>
              <a:rPr sz="700" spc="-20" dirty="0">
                <a:latin typeface="Verdana"/>
                <a:cs typeface="Verdana"/>
              </a:rPr>
              <a:t>MOLU </a:t>
            </a:r>
            <a:r>
              <a:rPr sz="700" dirty="0">
                <a:latin typeface="Verdana"/>
                <a:cs typeface="Verdana"/>
              </a:rPr>
              <a:t>pen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companion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anyone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who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values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quality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and </a:t>
            </a:r>
            <a:r>
              <a:rPr sz="700" spc="-10" dirty="0">
                <a:latin typeface="Verdana"/>
                <a:cs typeface="Verdana"/>
              </a:rPr>
              <a:t>design.</a:t>
            </a:r>
            <a:endParaRPr sz="700" dirty="0">
              <a:latin typeface="Verdana"/>
              <a:cs typeface="Verdana"/>
            </a:endParaRPr>
          </a:p>
          <a:p>
            <a:pPr marL="179705" marR="2138045" algn="just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Verdana"/>
                <a:cs typeface="Verdana"/>
              </a:rPr>
              <a:t>17,7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7,1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L4</a:t>
            </a:r>
            <a:endParaRPr sz="600" dirty="0">
              <a:latin typeface="Verdana"/>
              <a:cs typeface="Verdana"/>
            </a:endParaRPr>
          </a:p>
          <a:p>
            <a:pPr marL="179705" algn="just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4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0,5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56393" y="15305511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10" h="237490">
                <a:moveTo>
                  <a:pt x="20523" y="228917"/>
                </a:moveTo>
                <a:lnTo>
                  <a:pt x="7975" y="228917"/>
                </a:lnTo>
                <a:lnTo>
                  <a:pt x="7975" y="216369"/>
                </a:lnTo>
                <a:lnTo>
                  <a:pt x="0" y="216369"/>
                </a:lnTo>
                <a:lnTo>
                  <a:pt x="0" y="236893"/>
                </a:lnTo>
                <a:lnTo>
                  <a:pt x="20523" y="236893"/>
                </a:lnTo>
                <a:lnTo>
                  <a:pt x="20523" y="228917"/>
                </a:lnTo>
                <a:close/>
              </a:path>
              <a:path w="54610" h="237490">
                <a:moveTo>
                  <a:pt x="20523" y="182892"/>
                </a:moveTo>
                <a:lnTo>
                  <a:pt x="0" y="182892"/>
                </a:lnTo>
                <a:lnTo>
                  <a:pt x="0" y="203415"/>
                </a:lnTo>
                <a:lnTo>
                  <a:pt x="7975" y="203415"/>
                </a:lnTo>
                <a:lnTo>
                  <a:pt x="7975" y="190868"/>
                </a:lnTo>
                <a:lnTo>
                  <a:pt x="20523" y="190868"/>
                </a:lnTo>
                <a:lnTo>
                  <a:pt x="20523" y="182892"/>
                </a:lnTo>
                <a:close/>
              </a:path>
              <a:path w="54610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10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10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87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10" h="237490">
                <a:moveTo>
                  <a:pt x="54000" y="216369"/>
                </a:moveTo>
                <a:lnTo>
                  <a:pt x="46024" y="216369"/>
                </a:lnTo>
                <a:lnTo>
                  <a:pt x="46024" y="228917"/>
                </a:lnTo>
                <a:lnTo>
                  <a:pt x="33477" y="228917"/>
                </a:lnTo>
                <a:lnTo>
                  <a:pt x="33477" y="236893"/>
                </a:lnTo>
                <a:lnTo>
                  <a:pt x="54000" y="236893"/>
                </a:lnTo>
                <a:lnTo>
                  <a:pt x="54000" y="216369"/>
                </a:lnTo>
                <a:close/>
              </a:path>
              <a:path w="54610" h="237490">
                <a:moveTo>
                  <a:pt x="54000" y="182892"/>
                </a:moveTo>
                <a:lnTo>
                  <a:pt x="33477" y="182892"/>
                </a:lnTo>
                <a:lnTo>
                  <a:pt x="33477" y="190868"/>
                </a:lnTo>
                <a:lnTo>
                  <a:pt x="46024" y="190868"/>
                </a:lnTo>
                <a:lnTo>
                  <a:pt x="46024" y="203415"/>
                </a:lnTo>
                <a:lnTo>
                  <a:pt x="54000" y="203415"/>
                </a:lnTo>
                <a:lnTo>
                  <a:pt x="54000" y="182892"/>
                </a:lnTo>
                <a:close/>
              </a:path>
              <a:path w="54610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10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10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29300" y="13705946"/>
            <a:ext cx="2970530" cy="18167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3933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10" dirty="0">
                <a:latin typeface="Verdana"/>
                <a:cs typeface="Verdana"/>
              </a:rPr>
              <a:t> Writing</a:t>
            </a:r>
            <a:r>
              <a:rPr sz="900" b="1" spc="-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set</a:t>
            </a:r>
            <a:r>
              <a:rPr sz="900" b="1" spc="-10" dirty="0">
                <a:latin typeface="Verdana"/>
                <a:cs typeface="Verdana"/>
              </a:rPr>
              <a:t> Sainte-Maxime</a:t>
            </a:r>
            <a:endParaRPr sz="900" dirty="0">
              <a:latin typeface="Verdana"/>
              <a:cs typeface="Verdana"/>
            </a:endParaRPr>
          </a:p>
          <a:p>
            <a:pPr marL="12700" marR="90805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Exclusive writing set, consisting of an elegant ballpoint </a:t>
            </a:r>
            <a:r>
              <a:rPr sz="700" spc="-25" dirty="0">
                <a:latin typeface="Verdana"/>
                <a:cs typeface="Verdana"/>
              </a:rPr>
              <a:t>pen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stylish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rollerball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Both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instruments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are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made </a:t>
            </a:r>
            <a:r>
              <a:rPr sz="700" dirty="0">
                <a:latin typeface="Verdana"/>
                <a:cs typeface="Verdana"/>
              </a:rPr>
              <a:t>from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recycled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stainless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steel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feature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comfortable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rubber </a:t>
            </a:r>
            <a:r>
              <a:rPr sz="700" dirty="0">
                <a:latin typeface="Verdana"/>
                <a:cs typeface="Verdana"/>
              </a:rPr>
              <a:t>surface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easy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handling.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sophisticated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gun-metal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accents </a:t>
            </a:r>
            <a:r>
              <a:rPr sz="700" dirty="0">
                <a:latin typeface="Verdana"/>
                <a:cs typeface="Verdana"/>
              </a:rPr>
              <a:t>give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modern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refined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look.The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engraved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logo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both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pens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highlights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craftsmanship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and </a:t>
            </a:r>
            <a:r>
              <a:rPr sz="700" dirty="0">
                <a:latin typeface="Verdana"/>
                <a:cs typeface="Verdana"/>
              </a:rPr>
              <a:t>exclusivity of this set. Your logo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 subtly yet effectively </a:t>
            </a:r>
            <a:r>
              <a:rPr sz="700" spc="-10" dirty="0">
                <a:latin typeface="Verdana"/>
                <a:cs typeface="Verdana"/>
              </a:rPr>
              <a:t>placed</a:t>
            </a:r>
            <a:endParaRPr sz="7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</a:pPr>
            <a:r>
              <a:rPr sz="700" dirty="0">
                <a:latin typeface="Verdana"/>
                <a:cs typeface="Verdana"/>
              </a:rPr>
              <a:t>to the right of the clip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 both writing instruments, ensuring </a:t>
            </a:r>
            <a:r>
              <a:rPr sz="700" spc="-20" dirty="0">
                <a:latin typeface="Verdana"/>
                <a:cs typeface="Verdana"/>
              </a:rPr>
              <a:t>your </a:t>
            </a:r>
            <a:r>
              <a:rPr sz="700" dirty="0">
                <a:latin typeface="Verdana"/>
                <a:cs typeface="Verdana"/>
              </a:rPr>
              <a:t>brand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always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present.This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writing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not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only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practical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tool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 everyday use but also a stylish accessory that </a:t>
            </a:r>
            <a:r>
              <a:rPr sz="700" spc="-10" dirty="0">
                <a:latin typeface="Verdana"/>
                <a:cs typeface="Verdana"/>
              </a:rPr>
              <a:t>combines </a:t>
            </a:r>
            <a:r>
              <a:rPr sz="700" dirty="0">
                <a:latin typeface="Verdana"/>
                <a:cs typeface="Verdana"/>
              </a:rPr>
              <a:t>professionalism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sustainability.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Ideal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gift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or</a:t>
            </a:r>
            <a:r>
              <a:rPr sz="700" spc="-10" dirty="0">
                <a:latin typeface="Verdana"/>
                <a:cs typeface="Verdana"/>
              </a:rPr>
              <a:t> promotional </a:t>
            </a:r>
            <a:r>
              <a:rPr sz="700" dirty="0">
                <a:latin typeface="Verdana"/>
                <a:cs typeface="Verdana"/>
              </a:rPr>
              <a:t>item,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guaranteed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leave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lasting</a:t>
            </a:r>
            <a:r>
              <a:rPr sz="700" spc="-10" dirty="0">
                <a:latin typeface="Verdana"/>
                <a:cs typeface="Verdana"/>
              </a:rPr>
              <a:t> impression.</a:t>
            </a:r>
            <a:endParaRPr sz="700" dirty="0">
              <a:latin typeface="Verdana"/>
              <a:cs typeface="Verdana"/>
            </a:endParaRPr>
          </a:p>
          <a:p>
            <a:pPr marL="179705" marR="2084070">
              <a:lnSpc>
                <a:spcPct val="100000"/>
              </a:lnSpc>
              <a:spcBef>
                <a:spcPts val="105"/>
              </a:spcBef>
            </a:pPr>
            <a:r>
              <a:rPr sz="600" spc="-25" dirty="0">
                <a:latin typeface="Verdana"/>
                <a:cs typeface="Verdana"/>
              </a:rPr>
              <a:t>17,7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7,1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L4</a:t>
            </a:r>
            <a:endParaRPr sz="6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4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0,5</a:t>
            </a:r>
            <a:endParaRPr sz="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57D95109B9D408B1CA7D24F53F371" ma:contentTypeVersion="14" ma:contentTypeDescription="Create a new document." ma:contentTypeScope="" ma:versionID="9da945d48cba814f78237019e63bfbf7">
  <xsd:schema xmlns:xsd="http://www.w3.org/2001/XMLSchema" xmlns:xs="http://www.w3.org/2001/XMLSchema" xmlns:p="http://schemas.microsoft.com/office/2006/metadata/properties" xmlns:ns2="20d94937-80fe-48ac-99cd-84ba58202a56" xmlns:ns3="a72ec68c-66e1-4666-bcb9-4c4bf8ba1050" targetNamespace="http://schemas.microsoft.com/office/2006/metadata/properties" ma:root="true" ma:fieldsID="398981341867020705b1340d4a5039c4" ns2:_="" ns3:_="">
    <xsd:import namespace="20d94937-80fe-48ac-99cd-84ba58202a56"/>
    <xsd:import namespace="a72ec68c-66e1-4666-bcb9-4c4bf8ba1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im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94937-80fe-48ac-99cd-84ba58202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dc65540-0d7f-428f-a5d2-5f821ed3ef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img" ma:index="21" nillable="true" ma:displayName="img" ma:format="Thumbnail" ma:internalName="img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ec68c-66e1-4666-bcb9-4c4bf8ba10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94e8c1-61e9-4fd7-8877-0afb6e6ec17a}" ma:internalName="TaxCatchAll" ma:showField="CatchAllData" ma:web="a72ec68c-66e1-4666-bcb9-4c4bf8ba1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2FFD0D-DC26-493D-A4CD-E0A079FFBF35}"/>
</file>

<file path=customXml/itemProps2.xml><?xml version="1.0" encoding="utf-8"?>
<ds:datastoreItem xmlns:ds="http://schemas.openxmlformats.org/officeDocument/2006/customXml" ds:itemID="{ED3D5E58-A4D6-4CEA-8CEB-B6AB9875C5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555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2024-10-07T15:57:12Z</dcterms:created>
  <dcterms:modified xsi:type="dcterms:W3CDTF">2024-10-07T15:59:10Z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2024-10-07T00:00:00Z</vt:filetime>
  </property>
  <property fmtid="{D5CDD505-2E9C-101B-9397-08002B2CF9AE}" pid="5" name="Producer">
    <vt:lpwstr>Adobe PDF Library 17.0</vt:lpwstr>
  </property>
</Properties>
</file>