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8820150"/>
  <p:notesSz cx="7556500" cy="88201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>
      <p:cViewPr>
        <p:scale>
          <a:sx n="395" d="100"/>
          <a:sy n="395" d="100"/>
        </p:scale>
        <p:origin x="144" y="-1534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2734246"/>
            <a:ext cx="6428422" cy="18522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4939284"/>
            <a:ext cx="5293995" cy="22050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10/8/24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10/8/24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028634"/>
            <a:ext cx="3289839" cy="58212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028634"/>
            <a:ext cx="3289839" cy="58212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10/8/24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10/8/24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10/8/24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7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12" Type="http://schemas.openxmlformats.org/officeDocument/2006/relationships/image" Target="../media/image6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9.png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Relationship Id="rId14" Type="http://schemas.openxmlformats.org/officeDocument/2006/relationships/image" Target="../media/image8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3991507"/>
            <a:ext cx="7560309" cy="1544320"/>
          </a:xfrm>
          <a:custGeom>
            <a:avLst/>
            <a:gdLst/>
            <a:ahLst/>
            <a:cxnLst/>
            <a:rect l="l" t="t" r="r" b="b"/>
            <a:pathLst>
              <a:path w="7560309" h="1544320">
                <a:moveTo>
                  <a:pt x="7559992" y="0"/>
                </a:moveTo>
                <a:lnTo>
                  <a:pt x="0" y="0"/>
                </a:lnTo>
                <a:lnTo>
                  <a:pt x="0" y="1544053"/>
                </a:lnTo>
                <a:lnTo>
                  <a:pt x="7559992" y="1544053"/>
                </a:lnTo>
                <a:lnTo>
                  <a:pt x="7559992" y="0"/>
                </a:lnTo>
                <a:close/>
              </a:path>
            </a:pathLst>
          </a:custGeom>
          <a:solidFill>
            <a:srgbClr val="DBDB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5535561"/>
            <a:ext cx="7560309" cy="1484630"/>
          </a:xfrm>
          <a:custGeom>
            <a:avLst/>
            <a:gdLst/>
            <a:ahLst/>
            <a:cxnLst/>
            <a:rect l="l" t="t" r="r" b="b"/>
            <a:pathLst>
              <a:path w="7560309" h="1484629">
                <a:moveTo>
                  <a:pt x="7559992" y="0"/>
                </a:moveTo>
                <a:lnTo>
                  <a:pt x="0" y="0"/>
                </a:lnTo>
                <a:lnTo>
                  <a:pt x="0" y="1484439"/>
                </a:lnTo>
                <a:lnTo>
                  <a:pt x="7559992" y="1484439"/>
                </a:lnTo>
                <a:lnTo>
                  <a:pt x="7559992" y="0"/>
                </a:lnTo>
                <a:close/>
              </a:path>
            </a:pathLst>
          </a:custGeom>
          <a:solidFill>
            <a:srgbClr val="E1E1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0" y="7020064"/>
            <a:ext cx="7560309" cy="1800225"/>
          </a:xfrm>
          <a:custGeom>
            <a:avLst/>
            <a:gdLst/>
            <a:ahLst/>
            <a:cxnLst/>
            <a:rect l="l" t="t" r="r" b="b"/>
            <a:pathLst>
              <a:path w="7560309" h="1800225">
                <a:moveTo>
                  <a:pt x="7559992" y="0"/>
                </a:moveTo>
                <a:lnTo>
                  <a:pt x="0" y="0"/>
                </a:lnTo>
                <a:lnTo>
                  <a:pt x="0" y="1799932"/>
                </a:lnTo>
                <a:lnTo>
                  <a:pt x="7559992" y="1799932"/>
                </a:lnTo>
                <a:lnTo>
                  <a:pt x="7559992" y="0"/>
                </a:lnTo>
                <a:close/>
              </a:path>
            </a:pathLst>
          </a:custGeom>
          <a:solidFill>
            <a:srgbClr val="D6D7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0" y="5715571"/>
            <a:ext cx="7020559" cy="2853055"/>
          </a:xfrm>
          <a:custGeom>
            <a:avLst/>
            <a:gdLst/>
            <a:ahLst/>
            <a:cxnLst/>
            <a:rect l="l" t="t" r="r" b="b"/>
            <a:pathLst>
              <a:path w="7020559" h="2853054">
                <a:moveTo>
                  <a:pt x="7020001" y="0"/>
                </a:moveTo>
                <a:lnTo>
                  <a:pt x="0" y="0"/>
                </a:lnTo>
                <a:lnTo>
                  <a:pt x="0" y="2852991"/>
                </a:lnTo>
                <a:lnTo>
                  <a:pt x="7020001" y="2852991"/>
                </a:lnTo>
                <a:lnTo>
                  <a:pt x="7020001" y="0"/>
                </a:lnTo>
                <a:close/>
              </a:path>
            </a:pathLst>
          </a:custGeom>
          <a:solidFill>
            <a:srgbClr val="EDE8DE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" name="bg object 20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800244" y="4176661"/>
            <a:ext cx="2219756" cy="1358900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0" y="4176661"/>
            <a:ext cx="2376004" cy="1358900"/>
          </a:xfrm>
          <a:prstGeom prst="rect">
            <a:avLst/>
          </a:prstGeom>
        </p:spPr>
      </p:pic>
      <p:pic>
        <p:nvPicPr>
          <p:cNvPr id="22" name="bg object 22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659612" y="5881864"/>
            <a:ext cx="1235817" cy="515813"/>
          </a:xfrm>
          <a:prstGeom prst="rect">
            <a:avLst/>
          </a:prstGeom>
        </p:spPr>
      </p:pic>
      <p:pic>
        <p:nvPicPr>
          <p:cNvPr id="23" name="bg object 23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2117813" y="5806299"/>
            <a:ext cx="1294320" cy="753630"/>
          </a:xfrm>
          <a:prstGeom prst="rect">
            <a:avLst/>
          </a:prstGeom>
        </p:spPr>
      </p:pic>
      <p:pic>
        <p:nvPicPr>
          <p:cNvPr id="24" name="bg object 24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476999" y="4347158"/>
            <a:ext cx="1723021" cy="1003084"/>
          </a:xfrm>
          <a:prstGeom prst="rect">
            <a:avLst/>
          </a:prstGeom>
        </p:spPr>
      </p:pic>
      <p:pic>
        <p:nvPicPr>
          <p:cNvPr id="25" name="bg object 25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2376004" y="4176000"/>
            <a:ext cx="2424235" cy="1359560"/>
          </a:xfrm>
          <a:prstGeom prst="rect">
            <a:avLst/>
          </a:prstGeom>
        </p:spPr>
      </p:pic>
      <p:pic>
        <p:nvPicPr>
          <p:cNvPr id="26" name="bg object 26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6340500" y="4313732"/>
            <a:ext cx="538543" cy="1061897"/>
          </a:xfrm>
          <a:prstGeom prst="rect">
            <a:avLst/>
          </a:prstGeom>
        </p:spPr>
      </p:pic>
      <p:pic>
        <p:nvPicPr>
          <p:cNvPr id="27" name="bg object 27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5102390" y="4176000"/>
            <a:ext cx="1092004" cy="1247624"/>
          </a:xfrm>
          <a:prstGeom prst="rect">
            <a:avLst/>
          </a:prstGeom>
        </p:spPr>
      </p:pic>
      <p:pic>
        <p:nvPicPr>
          <p:cNvPr id="28" name="bg object 28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4306798" y="6220688"/>
            <a:ext cx="2389202" cy="2442151"/>
          </a:xfrm>
          <a:prstGeom prst="rect">
            <a:avLst/>
          </a:prstGeom>
        </p:spPr>
      </p:pic>
      <p:sp>
        <p:nvSpPr>
          <p:cNvPr id="29" name="bg object 29"/>
          <p:cNvSpPr/>
          <p:nvPr/>
        </p:nvSpPr>
        <p:spPr>
          <a:xfrm>
            <a:off x="4087393" y="5812313"/>
            <a:ext cx="67310" cy="67310"/>
          </a:xfrm>
          <a:custGeom>
            <a:avLst/>
            <a:gdLst/>
            <a:ahLst/>
            <a:cxnLst/>
            <a:rect l="l" t="t" r="r" b="b"/>
            <a:pathLst>
              <a:path w="67310" h="67310">
                <a:moveTo>
                  <a:pt x="0" y="66954"/>
                </a:moveTo>
                <a:lnTo>
                  <a:pt x="4330" y="33477"/>
                </a:lnTo>
                <a:lnTo>
                  <a:pt x="0" y="0"/>
                </a:lnTo>
                <a:lnTo>
                  <a:pt x="33477" y="4330"/>
                </a:lnTo>
                <a:lnTo>
                  <a:pt x="66954" y="0"/>
                </a:lnTo>
                <a:lnTo>
                  <a:pt x="62623" y="33477"/>
                </a:lnTo>
                <a:lnTo>
                  <a:pt x="66954" y="66954"/>
                </a:lnTo>
                <a:lnTo>
                  <a:pt x="33401" y="62623"/>
                </a:lnTo>
                <a:lnTo>
                  <a:pt x="0" y="66954"/>
                </a:lnTo>
                <a:close/>
              </a:path>
            </a:pathLst>
          </a:custGeom>
          <a:ln w="900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g object 30"/>
          <p:cNvSpPr/>
          <p:nvPr/>
        </p:nvSpPr>
        <p:spPr>
          <a:xfrm>
            <a:off x="4120871" y="5845790"/>
            <a:ext cx="63500" cy="63500"/>
          </a:xfrm>
          <a:custGeom>
            <a:avLst/>
            <a:gdLst/>
            <a:ahLst/>
            <a:cxnLst/>
            <a:rect l="l" t="t" r="r" b="b"/>
            <a:pathLst>
              <a:path w="63500" h="63500">
                <a:moveTo>
                  <a:pt x="42672" y="0"/>
                </a:moveTo>
                <a:lnTo>
                  <a:pt x="63373" y="0"/>
                </a:lnTo>
                <a:lnTo>
                  <a:pt x="63373" y="63373"/>
                </a:lnTo>
                <a:lnTo>
                  <a:pt x="0" y="63373"/>
                </a:lnTo>
                <a:lnTo>
                  <a:pt x="0" y="42329"/>
                </a:lnTo>
              </a:path>
            </a:pathLst>
          </a:custGeom>
          <a:ln w="900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352806"/>
            <a:ext cx="6806565" cy="141122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028634"/>
            <a:ext cx="6806565" cy="58212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8202739"/>
            <a:ext cx="2420112" cy="4410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8202739"/>
            <a:ext cx="1739455" cy="4410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10/8/24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8202739"/>
            <a:ext cx="1739455" cy="4410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3.jp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995373" y="5914161"/>
            <a:ext cx="280035" cy="86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" b="1" spc="-10" dirty="0">
                <a:latin typeface="Verdana"/>
                <a:cs typeface="Verdana"/>
              </a:rPr>
              <a:t>PLASTIC</a:t>
            </a:r>
            <a:endParaRPr sz="400">
              <a:latin typeface="Verdana"/>
              <a:cs typeface="Verdana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4498215" y="5817775"/>
            <a:ext cx="307975" cy="100965"/>
            <a:chOff x="4498215" y="5817775"/>
            <a:chExt cx="307975" cy="10096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498215" y="5817775"/>
              <a:ext cx="199412" cy="100787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4735098" y="5845193"/>
              <a:ext cx="66040" cy="69215"/>
            </a:xfrm>
            <a:custGeom>
              <a:avLst/>
              <a:gdLst/>
              <a:ahLst/>
              <a:cxnLst/>
              <a:rect l="l" t="t" r="r" b="b"/>
              <a:pathLst>
                <a:path w="66039" h="69214">
                  <a:moveTo>
                    <a:pt x="66027" y="68745"/>
                  </a:moveTo>
                  <a:lnTo>
                    <a:pt x="66027" y="0"/>
                  </a:lnTo>
                  <a:lnTo>
                    <a:pt x="0" y="0"/>
                  </a:lnTo>
                  <a:lnTo>
                    <a:pt x="0" y="68745"/>
                  </a:lnTo>
                </a:path>
              </a:pathLst>
            </a:custGeom>
            <a:ln w="900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742484" y="5854242"/>
              <a:ext cx="51435" cy="20955"/>
            </a:xfrm>
            <a:custGeom>
              <a:avLst/>
              <a:gdLst/>
              <a:ahLst/>
              <a:cxnLst/>
              <a:rect l="l" t="t" r="r" b="b"/>
              <a:pathLst>
                <a:path w="51435" h="20954">
                  <a:moveTo>
                    <a:pt x="9004" y="0"/>
                  </a:moveTo>
                  <a:lnTo>
                    <a:pt x="0" y="0"/>
                  </a:lnTo>
                  <a:lnTo>
                    <a:pt x="0" y="20929"/>
                  </a:lnTo>
                  <a:lnTo>
                    <a:pt x="9004" y="20929"/>
                  </a:lnTo>
                  <a:lnTo>
                    <a:pt x="9004" y="0"/>
                  </a:lnTo>
                  <a:close/>
                </a:path>
                <a:path w="51435" h="20954">
                  <a:moveTo>
                    <a:pt x="19558" y="0"/>
                  </a:moveTo>
                  <a:lnTo>
                    <a:pt x="10553" y="0"/>
                  </a:lnTo>
                  <a:lnTo>
                    <a:pt x="10553" y="20929"/>
                  </a:lnTo>
                  <a:lnTo>
                    <a:pt x="19558" y="20929"/>
                  </a:lnTo>
                  <a:lnTo>
                    <a:pt x="19558" y="0"/>
                  </a:lnTo>
                  <a:close/>
                </a:path>
                <a:path w="51435" h="20954">
                  <a:moveTo>
                    <a:pt x="30124" y="0"/>
                  </a:moveTo>
                  <a:lnTo>
                    <a:pt x="21120" y="0"/>
                  </a:lnTo>
                  <a:lnTo>
                    <a:pt x="21120" y="20929"/>
                  </a:lnTo>
                  <a:lnTo>
                    <a:pt x="30124" y="20929"/>
                  </a:lnTo>
                  <a:lnTo>
                    <a:pt x="30124" y="0"/>
                  </a:lnTo>
                  <a:close/>
                </a:path>
                <a:path w="51435" h="20954">
                  <a:moveTo>
                    <a:pt x="40678" y="0"/>
                  </a:moveTo>
                  <a:lnTo>
                    <a:pt x="31673" y="0"/>
                  </a:lnTo>
                  <a:lnTo>
                    <a:pt x="31673" y="20929"/>
                  </a:lnTo>
                  <a:lnTo>
                    <a:pt x="40678" y="20929"/>
                  </a:lnTo>
                  <a:lnTo>
                    <a:pt x="40678" y="0"/>
                  </a:lnTo>
                  <a:close/>
                </a:path>
                <a:path w="51435" h="20954">
                  <a:moveTo>
                    <a:pt x="51231" y="0"/>
                  </a:moveTo>
                  <a:lnTo>
                    <a:pt x="42227" y="0"/>
                  </a:lnTo>
                  <a:lnTo>
                    <a:pt x="42227" y="20929"/>
                  </a:lnTo>
                  <a:lnTo>
                    <a:pt x="51231" y="20929"/>
                  </a:lnTo>
                  <a:lnTo>
                    <a:pt x="51231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4403124" y="5914161"/>
            <a:ext cx="515620" cy="14986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 indent="57150">
              <a:lnSpc>
                <a:spcPct val="104200"/>
              </a:lnSpc>
              <a:spcBef>
                <a:spcPts val="80"/>
              </a:spcBef>
            </a:pPr>
            <a:r>
              <a:rPr sz="400" b="1" dirty="0">
                <a:latin typeface="Verdana"/>
                <a:cs typeface="Verdana"/>
              </a:rPr>
              <a:t>USB</a:t>
            </a:r>
            <a:r>
              <a:rPr sz="400" b="1" spc="65" dirty="0">
                <a:latin typeface="Verdana"/>
                <a:cs typeface="Verdana"/>
              </a:rPr>
              <a:t> </a:t>
            </a:r>
            <a:r>
              <a:rPr sz="400" b="1" dirty="0">
                <a:latin typeface="Verdana"/>
                <a:cs typeface="Verdana"/>
              </a:rPr>
              <a:t>TYPE-</a:t>
            </a:r>
            <a:r>
              <a:rPr sz="400" b="1" spc="-25" dirty="0">
                <a:latin typeface="Verdana"/>
                <a:cs typeface="Verdana"/>
              </a:rPr>
              <a:t>A,</a:t>
            </a:r>
            <a:r>
              <a:rPr sz="400" b="1" spc="500" dirty="0">
                <a:latin typeface="Verdana"/>
                <a:cs typeface="Verdana"/>
              </a:rPr>
              <a:t> </a:t>
            </a:r>
            <a:r>
              <a:rPr sz="400" b="1" dirty="0">
                <a:latin typeface="Verdana"/>
                <a:cs typeface="Verdana"/>
              </a:rPr>
              <a:t>USB</a:t>
            </a:r>
            <a:r>
              <a:rPr sz="400" b="1" spc="45" dirty="0">
                <a:latin typeface="Verdana"/>
                <a:cs typeface="Verdana"/>
              </a:rPr>
              <a:t> </a:t>
            </a:r>
            <a:r>
              <a:rPr sz="400" b="1" dirty="0">
                <a:latin typeface="Verdana"/>
                <a:cs typeface="Verdana"/>
              </a:rPr>
              <a:t>TYPE-C,</a:t>
            </a:r>
            <a:r>
              <a:rPr sz="400" b="1" spc="45" dirty="0">
                <a:latin typeface="Verdana"/>
                <a:cs typeface="Verdana"/>
              </a:rPr>
              <a:t> </a:t>
            </a:r>
            <a:r>
              <a:rPr sz="400" b="1" spc="-25" dirty="0">
                <a:latin typeface="Verdana"/>
                <a:cs typeface="Verdana"/>
              </a:rPr>
              <a:t>iOS</a:t>
            </a:r>
            <a:endParaRPr sz="400">
              <a:latin typeface="Verdana"/>
              <a:cs typeface="Verdana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5131148" y="5806198"/>
            <a:ext cx="107950" cy="107950"/>
            <a:chOff x="5131148" y="5806198"/>
            <a:chExt cx="107950" cy="107950"/>
          </a:xfrm>
        </p:grpSpPr>
        <p:sp>
          <p:nvSpPr>
            <p:cNvPr id="9" name="object 9"/>
            <p:cNvSpPr/>
            <p:nvPr/>
          </p:nvSpPr>
          <p:spPr>
            <a:xfrm>
              <a:off x="5175976" y="5822044"/>
              <a:ext cx="18415" cy="76835"/>
            </a:xfrm>
            <a:custGeom>
              <a:avLst/>
              <a:gdLst/>
              <a:ahLst/>
              <a:cxnLst/>
              <a:rect l="l" t="t" r="r" b="b"/>
              <a:pathLst>
                <a:path w="18414" h="76835">
                  <a:moveTo>
                    <a:pt x="18262" y="0"/>
                  </a:moveTo>
                  <a:lnTo>
                    <a:pt x="0" y="39649"/>
                  </a:lnTo>
                  <a:lnTo>
                    <a:pt x="18262" y="36588"/>
                  </a:lnTo>
                  <a:lnTo>
                    <a:pt x="0" y="76238"/>
                  </a:lnTo>
                </a:path>
              </a:pathLst>
            </a:custGeom>
            <a:ln w="900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5135910" y="5810960"/>
              <a:ext cx="98425" cy="98425"/>
            </a:xfrm>
            <a:custGeom>
              <a:avLst/>
              <a:gdLst/>
              <a:ahLst/>
              <a:cxnLst/>
              <a:rect l="l" t="t" r="r" b="b"/>
              <a:pathLst>
                <a:path w="98425" h="98425">
                  <a:moveTo>
                    <a:pt x="98386" y="98386"/>
                  </a:moveTo>
                  <a:lnTo>
                    <a:pt x="0" y="98386"/>
                  </a:lnTo>
                  <a:lnTo>
                    <a:pt x="0" y="0"/>
                  </a:lnTo>
                  <a:lnTo>
                    <a:pt x="98386" y="0"/>
                  </a:lnTo>
                  <a:lnTo>
                    <a:pt x="98386" y="98386"/>
                  </a:lnTo>
                  <a:close/>
                </a:path>
              </a:pathLst>
            </a:custGeom>
            <a:ln w="900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4981299" y="5901461"/>
            <a:ext cx="407670" cy="1498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" b="1" spc="-10" dirty="0">
                <a:latin typeface="Verdana"/>
                <a:cs typeface="Verdana"/>
              </a:rPr>
              <a:t>74W</a:t>
            </a:r>
            <a:r>
              <a:rPr sz="400" b="1" spc="-15" dirty="0">
                <a:latin typeface="Verdana"/>
                <a:cs typeface="Verdana"/>
              </a:rPr>
              <a:t> </a:t>
            </a:r>
            <a:r>
              <a:rPr sz="400" b="1" spc="-10" dirty="0">
                <a:latin typeface="Verdana"/>
                <a:cs typeface="Verdana"/>
              </a:rPr>
              <a:t>POWER,</a:t>
            </a:r>
            <a:endParaRPr sz="400">
              <a:latin typeface="Verdana"/>
              <a:cs typeface="Verdana"/>
            </a:endParaRPr>
          </a:p>
          <a:p>
            <a:pPr marL="26034">
              <a:lnSpc>
                <a:spcPct val="100000"/>
              </a:lnSpc>
              <a:spcBef>
                <a:spcPts val="20"/>
              </a:spcBef>
            </a:pPr>
            <a:r>
              <a:rPr sz="400" b="1" dirty="0">
                <a:latin typeface="Verdana"/>
                <a:cs typeface="Verdana"/>
              </a:rPr>
              <a:t>20.000 </a:t>
            </a:r>
            <a:r>
              <a:rPr sz="400" b="1" spc="-25" dirty="0">
                <a:latin typeface="Verdana"/>
                <a:cs typeface="Verdana"/>
              </a:rPr>
              <a:t>MAH</a:t>
            </a:r>
            <a:endParaRPr sz="400">
              <a:latin typeface="Verdana"/>
              <a:cs typeface="Verdana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5656413" y="5805512"/>
            <a:ext cx="107950" cy="107950"/>
            <a:chOff x="5656413" y="5805512"/>
            <a:chExt cx="107950" cy="107950"/>
          </a:xfrm>
        </p:grpSpPr>
        <p:sp>
          <p:nvSpPr>
            <p:cNvPr id="13" name="object 13"/>
            <p:cNvSpPr/>
            <p:nvPr/>
          </p:nvSpPr>
          <p:spPr>
            <a:xfrm>
              <a:off x="5661176" y="5810275"/>
              <a:ext cx="98425" cy="98425"/>
            </a:xfrm>
            <a:custGeom>
              <a:avLst/>
              <a:gdLst/>
              <a:ahLst/>
              <a:cxnLst/>
              <a:rect l="l" t="t" r="r" b="b"/>
              <a:pathLst>
                <a:path w="98425" h="98425">
                  <a:moveTo>
                    <a:pt x="98323" y="98323"/>
                  </a:moveTo>
                  <a:lnTo>
                    <a:pt x="0" y="98323"/>
                  </a:lnTo>
                  <a:lnTo>
                    <a:pt x="0" y="0"/>
                  </a:lnTo>
                  <a:lnTo>
                    <a:pt x="98323" y="0"/>
                  </a:lnTo>
                  <a:lnTo>
                    <a:pt x="98323" y="98323"/>
                  </a:lnTo>
                  <a:close/>
                </a:path>
              </a:pathLst>
            </a:custGeom>
            <a:ln w="900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5705348" y="5831712"/>
              <a:ext cx="10160" cy="55880"/>
            </a:xfrm>
            <a:custGeom>
              <a:avLst/>
              <a:gdLst/>
              <a:ahLst/>
              <a:cxnLst/>
              <a:rect l="l" t="t" r="r" b="b"/>
              <a:pathLst>
                <a:path w="10160" h="55879">
                  <a:moveTo>
                    <a:pt x="9994" y="0"/>
                  </a:moveTo>
                  <a:lnTo>
                    <a:pt x="0" y="0"/>
                  </a:lnTo>
                  <a:lnTo>
                    <a:pt x="0" y="9651"/>
                  </a:lnTo>
                  <a:lnTo>
                    <a:pt x="9994" y="9651"/>
                  </a:lnTo>
                  <a:lnTo>
                    <a:pt x="9994" y="0"/>
                  </a:lnTo>
                  <a:close/>
                </a:path>
                <a:path w="10160" h="55879">
                  <a:moveTo>
                    <a:pt x="9918" y="17449"/>
                  </a:moveTo>
                  <a:lnTo>
                    <a:pt x="152" y="17449"/>
                  </a:lnTo>
                  <a:lnTo>
                    <a:pt x="152" y="55460"/>
                  </a:lnTo>
                  <a:lnTo>
                    <a:pt x="9918" y="55460"/>
                  </a:lnTo>
                  <a:lnTo>
                    <a:pt x="9918" y="1744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5473177" y="5914161"/>
            <a:ext cx="474345" cy="27686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065" marR="5080" algn="ctr">
              <a:lnSpc>
                <a:spcPct val="104200"/>
              </a:lnSpc>
              <a:spcBef>
                <a:spcPts val="80"/>
              </a:spcBef>
            </a:pPr>
            <a:r>
              <a:rPr sz="400" b="1" dirty="0">
                <a:latin typeface="Verdana"/>
                <a:cs typeface="Verdana"/>
              </a:rPr>
              <a:t>LED</a:t>
            </a:r>
            <a:r>
              <a:rPr sz="400" b="1" spc="5" dirty="0">
                <a:latin typeface="Verdana"/>
                <a:cs typeface="Verdana"/>
              </a:rPr>
              <a:t> </a:t>
            </a:r>
            <a:r>
              <a:rPr sz="400" b="1" spc="-10" dirty="0">
                <a:latin typeface="Verdana"/>
                <a:cs typeface="Verdana"/>
              </a:rPr>
              <a:t>LIGHTING,</a:t>
            </a:r>
            <a:r>
              <a:rPr sz="400" b="1" spc="500" dirty="0">
                <a:latin typeface="Verdana"/>
                <a:cs typeface="Verdana"/>
              </a:rPr>
              <a:t> </a:t>
            </a:r>
            <a:r>
              <a:rPr sz="400" b="1" spc="-10" dirty="0">
                <a:latin typeface="Verdana"/>
                <a:cs typeface="Verdana"/>
              </a:rPr>
              <a:t>CLEAR</a:t>
            </a:r>
            <a:r>
              <a:rPr sz="400" b="1" spc="5" dirty="0">
                <a:latin typeface="Verdana"/>
                <a:cs typeface="Verdana"/>
              </a:rPr>
              <a:t> </a:t>
            </a:r>
            <a:r>
              <a:rPr sz="400" b="1" spc="-10" dirty="0">
                <a:latin typeface="Verdana"/>
                <a:cs typeface="Verdana"/>
              </a:rPr>
              <a:t>SOUND,</a:t>
            </a:r>
            <a:r>
              <a:rPr sz="400" b="1" spc="500" dirty="0">
                <a:latin typeface="Verdana"/>
                <a:cs typeface="Verdana"/>
              </a:rPr>
              <a:t> </a:t>
            </a:r>
            <a:r>
              <a:rPr sz="400" b="1" dirty="0">
                <a:latin typeface="Verdana"/>
                <a:cs typeface="Verdana"/>
              </a:rPr>
              <a:t>3</a:t>
            </a:r>
            <a:r>
              <a:rPr sz="400" b="1" spc="-30" dirty="0">
                <a:latin typeface="Verdana"/>
                <a:cs typeface="Verdana"/>
              </a:rPr>
              <a:t> </a:t>
            </a:r>
            <a:r>
              <a:rPr sz="400" b="1" spc="-10" dirty="0">
                <a:latin typeface="Verdana"/>
                <a:cs typeface="Verdana"/>
              </a:rPr>
              <a:t>STEP</a:t>
            </a:r>
            <a:r>
              <a:rPr sz="400" b="1" spc="-25" dirty="0">
                <a:latin typeface="Verdana"/>
                <a:cs typeface="Verdana"/>
              </a:rPr>
              <a:t> </a:t>
            </a:r>
            <a:r>
              <a:rPr sz="400" b="1" spc="-10" dirty="0">
                <a:latin typeface="Verdana"/>
                <a:cs typeface="Verdana"/>
              </a:rPr>
              <a:t>BRIGHT-</a:t>
            </a:r>
            <a:r>
              <a:rPr sz="400" b="1" spc="500" dirty="0">
                <a:latin typeface="Verdana"/>
                <a:cs typeface="Verdana"/>
              </a:rPr>
              <a:t> </a:t>
            </a:r>
            <a:r>
              <a:rPr sz="400" b="1" spc="-20" dirty="0">
                <a:latin typeface="Verdana"/>
                <a:cs typeface="Verdana"/>
              </a:rPr>
              <a:t>NESS</a:t>
            </a:r>
            <a:endParaRPr sz="400">
              <a:latin typeface="Verdana"/>
              <a:cs typeface="Verdana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050355" y="5933906"/>
            <a:ext cx="368300" cy="14986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 indent="46990">
              <a:lnSpc>
                <a:spcPct val="104200"/>
              </a:lnSpc>
              <a:spcBef>
                <a:spcPts val="80"/>
              </a:spcBef>
            </a:pPr>
            <a:r>
              <a:rPr sz="400" b="1" dirty="0">
                <a:latin typeface="Verdana"/>
                <a:cs typeface="Verdana"/>
              </a:rPr>
              <a:t>2</a:t>
            </a:r>
            <a:r>
              <a:rPr sz="400" b="1" spc="-10" dirty="0">
                <a:latin typeface="Verdana"/>
                <a:cs typeface="Verdana"/>
              </a:rPr>
              <a:t> YEARS</a:t>
            </a:r>
            <a:r>
              <a:rPr sz="400" b="1" spc="500" dirty="0">
                <a:latin typeface="Verdana"/>
                <a:cs typeface="Verdana"/>
              </a:rPr>
              <a:t> </a:t>
            </a:r>
            <a:r>
              <a:rPr sz="400" b="1" spc="-10" dirty="0">
                <a:latin typeface="Verdana"/>
                <a:cs typeface="Verdana"/>
              </a:rPr>
              <a:t>WARRANTY</a:t>
            </a:r>
            <a:endParaRPr sz="400">
              <a:latin typeface="Verdana"/>
              <a:cs typeface="Verdana"/>
            </a:endParaRPr>
          </a:p>
        </p:txBody>
      </p:sp>
      <p:pic>
        <p:nvPicPr>
          <p:cNvPr id="17" name="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705934" y="5807811"/>
            <a:ext cx="105855" cy="105854"/>
          </a:xfrm>
          <a:prstGeom prst="rect">
            <a:avLst/>
          </a:prstGeom>
        </p:spPr>
      </p:pic>
      <p:sp>
        <p:nvSpPr>
          <p:cNvPr id="18" name="object 18"/>
          <p:cNvSpPr txBox="1"/>
          <p:nvPr/>
        </p:nvSpPr>
        <p:spPr>
          <a:xfrm>
            <a:off x="6525498" y="5914161"/>
            <a:ext cx="465455" cy="14986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60960" marR="5080" indent="-48895">
              <a:lnSpc>
                <a:spcPct val="104200"/>
              </a:lnSpc>
              <a:spcBef>
                <a:spcPts val="80"/>
              </a:spcBef>
            </a:pPr>
            <a:r>
              <a:rPr sz="400" b="1" dirty="0">
                <a:latin typeface="Verdana"/>
                <a:cs typeface="Verdana"/>
              </a:rPr>
              <a:t>HIGH </a:t>
            </a:r>
            <a:r>
              <a:rPr sz="400" b="1" spc="-10" dirty="0">
                <a:latin typeface="Verdana"/>
                <a:cs typeface="Verdana"/>
              </a:rPr>
              <a:t>QUALITY</a:t>
            </a:r>
            <a:r>
              <a:rPr sz="400" b="1" spc="500" dirty="0">
                <a:latin typeface="Verdana"/>
                <a:cs typeface="Verdana"/>
              </a:rPr>
              <a:t> </a:t>
            </a:r>
            <a:r>
              <a:rPr sz="400" b="1" spc="-10" dirty="0">
                <a:latin typeface="Verdana"/>
                <a:cs typeface="Verdana"/>
              </a:rPr>
              <a:t>MATERIALS</a:t>
            </a:r>
            <a:endParaRPr sz="400">
              <a:latin typeface="Verdana"/>
              <a:cs typeface="Verdana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0" y="12"/>
            <a:ext cx="7560309" cy="8299450"/>
            <a:chOff x="0" y="12"/>
            <a:chExt cx="7560309" cy="8299450"/>
          </a:xfrm>
        </p:grpSpPr>
        <p:pic>
          <p:nvPicPr>
            <p:cNvPr id="20" name="object 2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181225" y="5806937"/>
              <a:ext cx="106464" cy="106451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0" y="12"/>
              <a:ext cx="7559992" cy="3995991"/>
            </a:xfrm>
            <a:prstGeom prst="rect">
              <a:avLst/>
            </a:prstGeom>
          </p:spPr>
        </p:pic>
        <p:sp>
          <p:nvSpPr>
            <p:cNvPr id="22" name="object 22"/>
            <p:cNvSpPr/>
            <p:nvPr/>
          </p:nvSpPr>
          <p:spPr>
            <a:xfrm>
              <a:off x="629004" y="8245275"/>
              <a:ext cx="54610" cy="54610"/>
            </a:xfrm>
            <a:custGeom>
              <a:avLst/>
              <a:gdLst/>
              <a:ahLst/>
              <a:cxnLst/>
              <a:rect l="l" t="t" r="r" b="b"/>
              <a:pathLst>
                <a:path w="54609" h="54609">
                  <a:moveTo>
                    <a:pt x="54000" y="0"/>
                  </a:moveTo>
                  <a:lnTo>
                    <a:pt x="33489" y="0"/>
                  </a:lnTo>
                  <a:lnTo>
                    <a:pt x="33489" y="7975"/>
                  </a:lnTo>
                  <a:lnTo>
                    <a:pt x="40398" y="7975"/>
                  </a:lnTo>
                  <a:lnTo>
                    <a:pt x="7975" y="40385"/>
                  </a:lnTo>
                  <a:lnTo>
                    <a:pt x="7975" y="33477"/>
                  </a:lnTo>
                  <a:lnTo>
                    <a:pt x="0" y="33477"/>
                  </a:lnTo>
                  <a:lnTo>
                    <a:pt x="0" y="54000"/>
                  </a:lnTo>
                  <a:lnTo>
                    <a:pt x="20535" y="54000"/>
                  </a:lnTo>
                  <a:lnTo>
                    <a:pt x="20535" y="46037"/>
                  </a:lnTo>
                  <a:lnTo>
                    <a:pt x="13614" y="46037"/>
                  </a:lnTo>
                  <a:lnTo>
                    <a:pt x="46037" y="13614"/>
                  </a:lnTo>
                  <a:lnTo>
                    <a:pt x="46037" y="20523"/>
                  </a:lnTo>
                  <a:lnTo>
                    <a:pt x="54000" y="20523"/>
                  </a:lnTo>
                  <a:lnTo>
                    <a:pt x="5400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3" name="object 23"/>
          <p:cNvSpPr txBox="1"/>
          <p:nvPr/>
        </p:nvSpPr>
        <p:spPr>
          <a:xfrm>
            <a:off x="607060" y="6635132"/>
            <a:ext cx="2219325" cy="338455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95"/>
              </a:spcBef>
            </a:pPr>
            <a:r>
              <a:rPr sz="800" spc="-20" dirty="0">
                <a:latin typeface="Verdana"/>
                <a:cs typeface="Verdana"/>
              </a:rPr>
              <a:t>3982</a:t>
            </a:r>
            <a:endParaRPr sz="800" dirty="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225"/>
              </a:spcBef>
            </a:pPr>
            <a:r>
              <a:rPr sz="900" b="1" dirty="0">
                <a:latin typeface="Verdana"/>
                <a:cs typeface="Verdana"/>
              </a:rPr>
              <a:t>Marbella</a:t>
            </a:r>
            <a:r>
              <a:rPr sz="900" b="1" spc="-55" dirty="0">
                <a:latin typeface="Verdana"/>
                <a:cs typeface="Verdana"/>
              </a:rPr>
              <a:t> </a:t>
            </a:r>
            <a:r>
              <a:rPr sz="900" b="1" dirty="0">
                <a:latin typeface="Verdana"/>
                <a:cs typeface="Verdana"/>
              </a:rPr>
              <a:t>power</a:t>
            </a:r>
            <a:r>
              <a:rPr sz="900" b="1" spc="-55" dirty="0">
                <a:latin typeface="Verdana"/>
                <a:cs typeface="Verdana"/>
              </a:rPr>
              <a:t> </a:t>
            </a:r>
            <a:r>
              <a:rPr sz="900" b="1" dirty="0">
                <a:latin typeface="Verdana"/>
                <a:cs typeface="Verdana"/>
              </a:rPr>
              <a:t>bank,</a:t>
            </a:r>
            <a:r>
              <a:rPr sz="900" b="1" spc="-50" dirty="0">
                <a:latin typeface="Verdana"/>
                <a:cs typeface="Verdana"/>
              </a:rPr>
              <a:t> </a:t>
            </a:r>
            <a:r>
              <a:rPr sz="900" b="1" dirty="0">
                <a:latin typeface="Verdana"/>
                <a:cs typeface="Verdana"/>
              </a:rPr>
              <a:t>20.000</a:t>
            </a:r>
            <a:r>
              <a:rPr sz="900" b="1" spc="-55" dirty="0">
                <a:latin typeface="Verdana"/>
                <a:cs typeface="Verdana"/>
              </a:rPr>
              <a:t> </a:t>
            </a:r>
            <a:r>
              <a:rPr sz="900" b="1" spc="-25" dirty="0">
                <a:latin typeface="Verdana"/>
                <a:cs typeface="Verdana"/>
              </a:rPr>
              <a:t>mAh</a:t>
            </a:r>
            <a:endParaRPr sz="900" dirty="0">
              <a:latin typeface="Verdana"/>
              <a:cs typeface="Verdana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607060" y="6968580"/>
            <a:ext cx="3018790" cy="1360629"/>
          </a:xfrm>
          <a:prstGeom prst="rect">
            <a:avLst/>
          </a:prstGeom>
        </p:spPr>
        <p:txBody>
          <a:bodyPr vert="horz" wrap="square" lIns="0" tIns="24130" rIns="0" bIns="0" rtlCol="0">
            <a:spAutoFit/>
          </a:bodyPr>
          <a:lstStyle/>
          <a:p>
            <a:pPr marL="12700" marR="245745">
              <a:lnSpc>
                <a:spcPts val="760"/>
              </a:lnSpc>
              <a:spcBef>
                <a:spcPts val="190"/>
              </a:spcBef>
            </a:pPr>
            <a:r>
              <a:rPr sz="700" dirty="0">
                <a:latin typeface="Verdana"/>
                <a:cs typeface="Verdana"/>
              </a:rPr>
              <a:t>Biztosítsa</a:t>
            </a:r>
            <a:r>
              <a:rPr sz="700" spc="35" dirty="0">
                <a:latin typeface="Verdana"/>
                <a:cs typeface="Verdana"/>
              </a:rPr>
              <a:t> </a:t>
            </a:r>
            <a:r>
              <a:rPr sz="700" dirty="0">
                <a:latin typeface="Verdana"/>
                <a:cs typeface="Verdana"/>
              </a:rPr>
              <a:t>mobiltelefonja</a:t>
            </a:r>
            <a:r>
              <a:rPr sz="700" spc="40" dirty="0">
                <a:latin typeface="Verdana"/>
                <a:cs typeface="Verdana"/>
              </a:rPr>
              <a:t> </a:t>
            </a:r>
            <a:r>
              <a:rPr sz="700" dirty="0">
                <a:latin typeface="Verdana"/>
                <a:cs typeface="Verdana"/>
              </a:rPr>
              <a:t>töltöttségét</a:t>
            </a:r>
            <a:r>
              <a:rPr sz="700" spc="40" dirty="0">
                <a:latin typeface="Verdana"/>
                <a:cs typeface="Verdana"/>
              </a:rPr>
              <a:t> </a:t>
            </a:r>
            <a:r>
              <a:rPr sz="700" spc="-10" dirty="0">
                <a:latin typeface="Verdana"/>
                <a:cs typeface="Verdana"/>
              </a:rPr>
              <a:t>powerbankunkkal,</a:t>
            </a:r>
            <a:r>
              <a:rPr sz="700" spc="500" dirty="0">
                <a:latin typeface="Verdana"/>
                <a:cs typeface="Verdana"/>
              </a:rPr>
              <a:t> </a:t>
            </a:r>
            <a:r>
              <a:rPr sz="700" dirty="0">
                <a:latin typeface="Verdana"/>
                <a:cs typeface="Verdana"/>
              </a:rPr>
              <a:t>amely</a:t>
            </a:r>
            <a:r>
              <a:rPr sz="700" spc="-15" dirty="0">
                <a:latin typeface="Verdana"/>
                <a:cs typeface="Verdana"/>
              </a:rPr>
              <a:t> </a:t>
            </a:r>
            <a:r>
              <a:rPr sz="700" dirty="0">
                <a:latin typeface="Verdana"/>
                <a:cs typeface="Verdana"/>
              </a:rPr>
              <a:t>lenyűgöző,</a:t>
            </a:r>
            <a:r>
              <a:rPr sz="700" spc="-10" dirty="0">
                <a:latin typeface="Verdana"/>
                <a:cs typeface="Verdana"/>
              </a:rPr>
              <a:t> </a:t>
            </a:r>
            <a:r>
              <a:rPr sz="700" dirty="0">
                <a:latin typeface="Verdana"/>
                <a:cs typeface="Verdana"/>
              </a:rPr>
              <a:t>20</a:t>
            </a:r>
            <a:r>
              <a:rPr sz="700" spc="-10" dirty="0">
                <a:latin typeface="Verdana"/>
                <a:cs typeface="Verdana"/>
              </a:rPr>
              <a:t> </a:t>
            </a:r>
            <a:r>
              <a:rPr sz="700" dirty="0">
                <a:latin typeface="Verdana"/>
                <a:cs typeface="Verdana"/>
              </a:rPr>
              <a:t>000</a:t>
            </a:r>
            <a:r>
              <a:rPr sz="700" spc="-10" dirty="0">
                <a:latin typeface="Verdana"/>
                <a:cs typeface="Verdana"/>
              </a:rPr>
              <a:t> </a:t>
            </a:r>
            <a:r>
              <a:rPr sz="700" dirty="0">
                <a:latin typeface="Verdana"/>
                <a:cs typeface="Verdana"/>
              </a:rPr>
              <a:t>mAh</a:t>
            </a:r>
            <a:r>
              <a:rPr sz="700" spc="-10" dirty="0">
                <a:latin typeface="Verdana"/>
                <a:cs typeface="Verdana"/>
              </a:rPr>
              <a:t> </a:t>
            </a:r>
            <a:r>
              <a:rPr sz="700" dirty="0">
                <a:latin typeface="Verdana"/>
                <a:cs typeface="Verdana"/>
              </a:rPr>
              <a:t>kapacitást</a:t>
            </a:r>
            <a:r>
              <a:rPr sz="700" spc="-10" dirty="0">
                <a:latin typeface="Verdana"/>
                <a:cs typeface="Verdana"/>
              </a:rPr>
              <a:t> </a:t>
            </a:r>
            <a:r>
              <a:rPr sz="700" dirty="0">
                <a:latin typeface="Verdana"/>
                <a:cs typeface="Verdana"/>
              </a:rPr>
              <a:t>kínál.</a:t>
            </a:r>
            <a:r>
              <a:rPr sz="700" spc="-10" dirty="0">
                <a:latin typeface="Verdana"/>
                <a:cs typeface="Verdana"/>
              </a:rPr>
              <a:t> </a:t>
            </a:r>
            <a:r>
              <a:rPr sz="700" dirty="0">
                <a:latin typeface="Verdana"/>
                <a:cs typeface="Verdana"/>
              </a:rPr>
              <a:t>Ez</a:t>
            </a:r>
            <a:r>
              <a:rPr sz="700" spc="-10" dirty="0">
                <a:latin typeface="Verdana"/>
                <a:cs typeface="Verdana"/>
              </a:rPr>
              <a:t> </a:t>
            </a:r>
            <a:r>
              <a:rPr sz="700" dirty="0">
                <a:latin typeface="Verdana"/>
                <a:cs typeface="Verdana"/>
              </a:rPr>
              <a:t>egy</a:t>
            </a:r>
            <a:r>
              <a:rPr sz="700" spc="-10" dirty="0">
                <a:latin typeface="Verdana"/>
                <a:cs typeface="Verdana"/>
              </a:rPr>
              <a:t> </a:t>
            </a:r>
            <a:r>
              <a:rPr sz="700" spc="-20" dirty="0">
                <a:latin typeface="Verdana"/>
                <a:cs typeface="Verdana"/>
              </a:rPr>
              <a:t>nagy </a:t>
            </a:r>
            <a:r>
              <a:rPr sz="700" dirty="0">
                <a:latin typeface="Verdana"/>
                <a:cs typeface="Verdana"/>
              </a:rPr>
              <a:t>teljesítményű külső akkumulátor gyorstöltő</a:t>
            </a:r>
            <a:r>
              <a:rPr sz="700" spc="5" dirty="0">
                <a:latin typeface="Verdana"/>
                <a:cs typeface="Verdana"/>
              </a:rPr>
              <a:t> </a:t>
            </a:r>
            <a:r>
              <a:rPr sz="700" dirty="0">
                <a:latin typeface="Verdana"/>
                <a:cs typeface="Verdana"/>
              </a:rPr>
              <a:t>funkcióval, </a:t>
            </a:r>
            <a:r>
              <a:rPr sz="700" spc="-25" dirty="0">
                <a:latin typeface="Verdana"/>
                <a:cs typeface="Verdana"/>
              </a:rPr>
              <a:t>így </a:t>
            </a:r>
            <a:r>
              <a:rPr sz="700" dirty="0">
                <a:latin typeface="Verdana"/>
                <a:cs typeface="Verdana"/>
              </a:rPr>
              <a:t>eszközei</a:t>
            </a:r>
            <a:r>
              <a:rPr sz="700" spc="-5" dirty="0">
                <a:latin typeface="Verdana"/>
                <a:cs typeface="Verdana"/>
              </a:rPr>
              <a:t> </a:t>
            </a:r>
            <a:r>
              <a:rPr sz="700" dirty="0">
                <a:latin typeface="Verdana"/>
                <a:cs typeface="Verdana"/>
              </a:rPr>
              <a:t>pillanatok</a:t>
            </a:r>
            <a:r>
              <a:rPr sz="700" spc="-5" dirty="0">
                <a:latin typeface="Verdana"/>
                <a:cs typeface="Verdana"/>
              </a:rPr>
              <a:t> </a:t>
            </a:r>
            <a:r>
              <a:rPr sz="700" dirty="0">
                <a:latin typeface="Verdana"/>
                <a:cs typeface="Verdana"/>
              </a:rPr>
              <a:t>alatt</a:t>
            </a:r>
            <a:r>
              <a:rPr sz="700" spc="-5" dirty="0">
                <a:latin typeface="Verdana"/>
                <a:cs typeface="Verdana"/>
              </a:rPr>
              <a:t> </a:t>
            </a:r>
            <a:r>
              <a:rPr sz="700" dirty="0">
                <a:latin typeface="Verdana"/>
                <a:cs typeface="Verdana"/>
              </a:rPr>
              <a:t>újra</a:t>
            </a:r>
            <a:r>
              <a:rPr sz="700" spc="-5" dirty="0">
                <a:latin typeface="Verdana"/>
                <a:cs typeface="Verdana"/>
              </a:rPr>
              <a:t> </a:t>
            </a:r>
            <a:r>
              <a:rPr sz="700" dirty="0">
                <a:latin typeface="Verdana"/>
                <a:cs typeface="Verdana"/>
              </a:rPr>
              <a:t>használatra</a:t>
            </a:r>
            <a:r>
              <a:rPr sz="700" spc="-5" dirty="0">
                <a:latin typeface="Verdana"/>
                <a:cs typeface="Verdana"/>
              </a:rPr>
              <a:t> </a:t>
            </a:r>
            <a:r>
              <a:rPr sz="700" dirty="0">
                <a:latin typeface="Verdana"/>
                <a:cs typeface="Verdana"/>
              </a:rPr>
              <a:t>készek</a:t>
            </a:r>
            <a:r>
              <a:rPr sz="700" spc="-5" dirty="0">
                <a:latin typeface="Verdana"/>
                <a:cs typeface="Verdana"/>
              </a:rPr>
              <a:t> </a:t>
            </a:r>
            <a:r>
              <a:rPr sz="700" dirty="0">
                <a:latin typeface="Verdana"/>
                <a:cs typeface="Verdana"/>
              </a:rPr>
              <a:t>lesznek.</a:t>
            </a:r>
            <a:r>
              <a:rPr sz="700" spc="-5" dirty="0">
                <a:latin typeface="Verdana"/>
                <a:cs typeface="Verdana"/>
              </a:rPr>
              <a:t> </a:t>
            </a:r>
            <a:r>
              <a:rPr sz="700" spc="-25" dirty="0">
                <a:latin typeface="Verdana"/>
                <a:cs typeface="Verdana"/>
              </a:rPr>
              <a:t>Két</a:t>
            </a:r>
            <a:endParaRPr sz="700" dirty="0">
              <a:latin typeface="Verdana"/>
              <a:cs typeface="Verdana"/>
            </a:endParaRPr>
          </a:p>
          <a:p>
            <a:pPr marL="12700" marR="5080">
              <a:lnSpc>
                <a:spcPts val="760"/>
              </a:lnSpc>
            </a:pPr>
            <a:r>
              <a:rPr sz="700" dirty="0">
                <a:latin typeface="Verdana"/>
                <a:cs typeface="Verdana"/>
              </a:rPr>
              <a:t>USB-csatlakozóval,</a:t>
            </a:r>
            <a:r>
              <a:rPr sz="700" spc="-5" dirty="0">
                <a:latin typeface="Verdana"/>
                <a:cs typeface="Verdana"/>
              </a:rPr>
              <a:t> </a:t>
            </a:r>
            <a:r>
              <a:rPr sz="700" dirty="0">
                <a:latin typeface="Verdana"/>
                <a:cs typeface="Verdana"/>
              </a:rPr>
              <a:t>egy</a:t>
            </a:r>
            <a:r>
              <a:rPr sz="700" spc="-5" dirty="0">
                <a:latin typeface="Verdana"/>
                <a:cs typeface="Verdana"/>
              </a:rPr>
              <a:t> </a:t>
            </a:r>
            <a:r>
              <a:rPr sz="700" dirty="0">
                <a:latin typeface="Verdana"/>
                <a:cs typeface="Verdana"/>
              </a:rPr>
              <a:t>USB-C</a:t>
            </a:r>
            <a:r>
              <a:rPr sz="700" spc="-5" dirty="0">
                <a:latin typeface="Verdana"/>
                <a:cs typeface="Verdana"/>
              </a:rPr>
              <a:t> </a:t>
            </a:r>
            <a:r>
              <a:rPr sz="700" dirty="0">
                <a:latin typeface="Verdana"/>
                <a:cs typeface="Verdana"/>
              </a:rPr>
              <a:t>csatlakozóval</a:t>
            </a:r>
            <a:r>
              <a:rPr sz="700" spc="-5" dirty="0">
                <a:latin typeface="Verdana"/>
                <a:cs typeface="Verdana"/>
              </a:rPr>
              <a:t> </a:t>
            </a:r>
            <a:r>
              <a:rPr sz="700" dirty="0">
                <a:latin typeface="Verdana"/>
                <a:cs typeface="Verdana"/>
              </a:rPr>
              <a:t>és egy</a:t>
            </a:r>
            <a:r>
              <a:rPr sz="700" spc="-5" dirty="0">
                <a:latin typeface="Verdana"/>
                <a:cs typeface="Verdana"/>
              </a:rPr>
              <a:t> </a:t>
            </a:r>
            <a:r>
              <a:rPr sz="700" dirty="0">
                <a:latin typeface="Verdana"/>
                <a:cs typeface="Verdana"/>
              </a:rPr>
              <a:t>beépített</a:t>
            </a:r>
            <a:r>
              <a:rPr sz="700" spc="-5" dirty="0">
                <a:latin typeface="Verdana"/>
                <a:cs typeface="Verdana"/>
              </a:rPr>
              <a:t> </a:t>
            </a:r>
            <a:r>
              <a:rPr sz="700" spc="-20" dirty="0">
                <a:latin typeface="Verdana"/>
                <a:cs typeface="Verdana"/>
              </a:rPr>
              <a:t>iOS- </a:t>
            </a:r>
            <a:r>
              <a:rPr sz="700" dirty="0">
                <a:latin typeface="Verdana"/>
                <a:cs typeface="Verdana"/>
              </a:rPr>
              <a:t>kábellel</a:t>
            </a:r>
            <a:r>
              <a:rPr sz="700" spc="15" dirty="0">
                <a:latin typeface="Verdana"/>
                <a:cs typeface="Verdana"/>
              </a:rPr>
              <a:t> </a:t>
            </a:r>
            <a:r>
              <a:rPr sz="700" dirty="0">
                <a:latin typeface="Verdana"/>
                <a:cs typeface="Verdana"/>
              </a:rPr>
              <a:t>sokféle</a:t>
            </a:r>
            <a:r>
              <a:rPr sz="700" spc="15" dirty="0">
                <a:latin typeface="Verdana"/>
                <a:cs typeface="Verdana"/>
              </a:rPr>
              <a:t> </a:t>
            </a:r>
            <a:r>
              <a:rPr sz="700" dirty="0">
                <a:latin typeface="Verdana"/>
                <a:cs typeface="Verdana"/>
              </a:rPr>
              <a:t>töltési</a:t>
            </a:r>
            <a:r>
              <a:rPr sz="700" spc="15" dirty="0">
                <a:latin typeface="Verdana"/>
                <a:cs typeface="Verdana"/>
              </a:rPr>
              <a:t> </a:t>
            </a:r>
            <a:r>
              <a:rPr sz="700" dirty="0">
                <a:latin typeface="Verdana"/>
                <a:cs typeface="Verdana"/>
              </a:rPr>
              <a:t>lehetőséget</a:t>
            </a:r>
            <a:r>
              <a:rPr sz="700" spc="15" dirty="0">
                <a:latin typeface="Verdana"/>
                <a:cs typeface="Verdana"/>
              </a:rPr>
              <a:t> </a:t>
            </a:r>
            <a:r>
              <a:rPr sz="700" dirty="0">
                <a:latin typeface="Verdana"/>
                <a:cs typeface="Verdana"/>
              </a:rPr>
              <a:t>kínál</a:t>
            </a:r>
            <a:r>
              <a:rPr sz="700" spc="15" dirty="0">
                <a:latin typeface="Verdana"/>
                <a:cs typeface="Verdana"/>
              </a:rPr>
              <a:t> </a:t>
            </a:r>
            <a:r>
              <a:rPr sz="700" dirty="0">
                <a:latin typeface="Verdana"/>
                <a:cs typeface="Verdana"/>
              </a:rPr>
              <a:t>minden</a:t>
            </a:r>
            <a:r>
              <a:rPr sz="700" spc="15" dirty="0">
                <a:latin typeface="Verdana"/>
                <a:cs typeface="Verdana"/>
              </a:rPr>
              <a:t> </a:t>
            </a:r>
            <a:r>
              <a:rPr sz="700" dirty="0">
                <a:latin typeface="Verdana"/>
                <a:cs typeface="Verdana"/>
              </a:rPr>
              <a:t>eszköz</a:t>
            </a:r>
            <a:r>
              <a:rPr sz="700" spc="15" dirty="0">
                <a:latin typeface="Verdana"/>
                <a:cs typeface="Verdana"/>
              </a:rPr>
              <a:t> </a:t>
            </a:r>
            <a:r>
              <a:rPr sz="700" spc="-10" dirty="0">
                <a:latin typeface="Verdana"/>
                <a:cs typeface="Verdana"/>
              </a:rPr>
              <a:t>számára.</a:t>
            </a:r>
            <a:endParaRPr sz="700" dirty="0">
              <a:latin typeface="Verdana"/>
              <a:cs typeface="Verdana"/>
            </a:endParaRPr>
          </a:p>
          <a:p>
            <a:pPr marL="12700" marR="131445">
              <a:lnSpc>
                <a:spcPts val="760"/>
              </a:lnSpc>
            </a:pPr>
            <a:r>
              <a:rPr sz="700" dirty="0">
                <a:latin typeface="Verdana"/>
                <a:cs typeface="Verdana"/>
              </a:rPr>
              <a:t>Az intelligens</a:t>
            </a:r>
            <a:r>
              <a:rPr sz="700" spc="5" dirty="0">
                <a:latin typeface="Verdana"/>
                <a:cs typeface="Verdana"/>
              </a:rPr>
              <a:t> </a:t>
            </a:r>
            <a:r>
              <a:rPr sz="700" dirty="0">
                <a:latin typeface="Verdana"/>
                <a:cs typeface="Verdana"/>
              </a:rPr>
              <a:t>LCD</a:t>
            </a:r>
            <a:r>
              <a:rPr sz="700" spc="5" dirty="0">
                <a:latin typeface="Verdana"/>
                <a:cs typeface="Verdana"/>
              </a:rPr>
              <a:t> </a:t>
            </a:r>
            <a:r>
              <a:rPr sz="700" dirty="0">
                <a:latin typeface="Verdana"/>
                <a:cs typeface="Verdana"/>
              </a:rPr>
              <a:t>töltőképernyő egy</a:t>
            </a:r>
            <a:r>
              <a:rPr sz="700" spc="5" dirty="0">
                <a:latin typeface="Verdana"/>
                <a:cs typeface="Verdana"/>
              </a:rPr>
              <a:t> </a:t>
            </a:r>
            <a:r>
              <a:rPr sz="700" dirty="0">
                <a:latin typeface="Verdana"/>
                <a:cs typeface="Verdana"/>
              </a:rPr>
              <a:t>pillantással</a:t>
            </a:r>
            <a:r>
              <a:rPr sz="700" spc="5" dirty="0">
                <a:latin typeface="Verdana"/>
                <a:cs typeface="Verdana"/>
              </a:rPr>
              <a:t> </a:t>
            </a:r>
            <a:r>
              <a:rPr sz="700" spc="-10" dirty="0">
                <a:latin typeface="Verdana"/>
                <a:cs typeface="Verdana"/>
              </a:rPr>
              <a:t>megmutatja</a:t>
            </a:r>
            <a:r>
              <a:rPr sz="700" spc="500" dirty="0">
                <a:latin typeface="Verdana"/>
                <a:cs typeface="Verdana"/>
              </a:rPr>
              <a:t> </a:t>
            </a:r>
            <a:r>
              <a:rPr sz="700" dirty="0">
                <a:latin typeface="Verdana"/>
                <a:cs typeface="Verdana"/>
              </a:rPr>
              <a:t>az</a:t>
            </a:r>
            <a:r>
              <a:rPr sz="700" spc="-5" dirty="0">
                <a:latin typeface="Verdana"/>
                <a:cs typeface="Verdana"/>
              </a:rPr>
              <a:t> </a:t>
            </a:r>
            <a:r>
              <a:rPr sz="700" dirty="0">
                <a:latin typeface="Verdana"/>
                <a:cs typeface="Verdana"/>
              </a:rPr>
              <a:t>aktuális töltöttségi állapotot és más fontos</a:t>
            </a:r>
            <a:r>
              <a:rPr sz="700" spc="-5" dirty="0">
                <a:latin typeface="Verdana"/>
                <a:cs typeface="Verdana"/>
              </a:rPr>
              <a:t> </a:t>
            </a:r>
            <a:r>
              <a:rPr sz="700" dirty="0">
                <a:latin typeface="Verdana"/>
                <a:cs typeface="Verdana"/>
              </a:rPr>
              <a:t>információkat. </a:t>
            </a:r>
            <a:r>
              <a:rPr sz="700" spc="-25" dirty="0">
                <a:latin typeface="Verdana"/>
                <a:cs typeface="Verdana"/>
              </a:rPr>
              <a:t>Ez </a:t>
            </a:r>
            <a:r>
              <a:rPr sz="700" dirty="0">
                <a:latin typeface="Verdana"/>
                <a:cs typeface="Verdana"/>
              </a:rPr>
              <a:t>a</a:t>
            </a:r>
            <a:r>
              <a:rPr sz="700" spc="-10" dirty="0">
                <a:latin typeface="Verdana"/>
                <a:cs typeface="Verdana"/>
              </a:rPr>
              <a:t> </a:t>
            </a:r>
            <a:r>
              <a:rPr sz="700" dirty="0">
                <a:latin typeface="Verdana"/>
                <a:cs typeface="Verdana"/>
              </a:rPr>
              <a:t>Powerbank</a:t>
            </a:r>
            <a:r>
              <a:rPr sz="700" spc="-10" dirty="0">
                <a:latin typeface="Verdana"/>
                <a:cs typeface="Verdana"/>
              </a:rPr>
              <a:t> </a:t>
            </a:r>
            <a:r>
              <a:rPr sz="700" dirty="0">
                <a:latin typeface="Verdana"/>
                <a:cs typeface="Verdana"/>
              </a:rPr>
              <a:t>ideális</a:t>
            </a:r>
            <a:r>
              <a:rPr sz="700" spc="-10" dirty="0">
                <a:latin typeface="Verdana"/>
                <a:cs typeface="Verdana"/>
              </a:rPr>
              <a:t> </a:t>
            </a:r>
            <a:r>
              <a:rPr sz="700" dirty="0">
                <a:latin typeface="Verdana"/>
                <a:cs typeface="Verdana"/>
              </a:rPr>
              <a:t>reklámajándék</a:t>
            </a:r>
            <a:r>
              <a:rPr sz="700" spc="-10" dirty="0">
                <a:latin typeface="Verdana"/>
                <a:cs typeface="Verdana"/>
              </a:rPr>
              <a:t> </a:t>
            </a:r>
            <a:r>
              <a:rPr sz="700" dirty="0">
                <a:latin typeface="Verdana"/>
                <a:cs typeface="Verdana"/>
              </a:rPr>
              <a:t>vagy</a:t>
            </a:r>
            <a:r>
              <a:rPr sz="700" spc="-10" dirty="0">
                <a:latin typeface="Verdana"/>
                <a:cs typeface="Verdana"/>
              </a:rPr>
              <a:t> </a:t>
            </a:r>
            <a:r>
              <a:rPr sz="700" dirty="0">
                <a:latin typeface="Verdana"/>
                <a:cs typeface="Verdana"/>
              </a:rPr>
              <a:t>praktikus</a:t>
            </a:r>
            <a:r>
              <a:rPr sz="700" spc="-10" dirty="0">
                <a:latin typeface="Verdana"/>
                <a:cs typeface="Verdana"/>
              </a:rPr>
              <a:t> kiegészítő</a:t>
            </a:r>
            <a:endParaRPr sz="700" dirty="0">
              <a:latin typeface="Verdana"/>
              <a:cs typeface="Verdana"/>
            </a:endParaRPr>
          </a:p>
          <a:p>
            <a:pPr marL="12700" marR="153670">
              <a:lnSpc>
                <a:spcPts val="760"/>
              </a:lnSpc>
            </a:pPr>
            <a:r>
              <a:rPr sz="700" dirty="0">
                <a:latin typeface="Verdana"/>
                <a:cs typeface="Verdana"/>
              </a:rPr>
              <a:t>a</a:t>
            </a:r>
            <a:r>
              <a:rPr sz="700" spc="-10" dirty="0">
                <a:latin typeface="Verdana"/>
                <a:cs typeface="Verdana"/>
              </a:rPr>
              <a:t> </a:t>
            </a:r>
            <a:r>
              <a:rPr sz="700" dirty="0">
                <a:latin typeface="Verdana"/>
                <a:cs typeface="Verdana"/>
              </a:rPr>
              <a:t>mindennapokra,</a:t>
            </a:r>
            <a:r>
              <a:rPr sz="700" spc="-10" dirty="0">
                <a:latin typeface="Verdana"/>
                <a:cs typeface="Verdana"/>
              </a:rPr>
              <a:t> </a:t>
            </a:r>
            <a:r>
              <a:rPr sz="700" dirty="0">
                <a:latin typeface="Verdana"/>
                <a:cs typeface="Verdana"/>
              </a:rPr>
              <a:t>amely</a:t>
            </a:r>
            <a:r>
              <a:rPr sz="700" spc="-10" dirty="0">
                <a:latin typeface="Verdana"/>
                <a:cs typeface="Verdana"/>
              </a:rPr>
              <a:t> </a:t>
            </a:r>
            <a:r>
              <a:rPr sz="700" dirty="0">
                <a:latin typeface="Verdana"/>
                <a:cs typeface="Verdana"/>
              </a:rPr>
              <a:t>funkcionalitásával</a:t>
            </a:r>
            <a:r>
              <a:rPr sz="700" spc="-10" dirty="0">
                <a:latin typeface="Verdana"/>
                <a:cs typeface="Verdana"/>
              </a:rPr>
              <a:t> </a:t>
            </a:r>
            <a:r>
              <a:rPr sz="700" dirty="0">
                <a:latin typeface="Verdana"/>
                <a:cs typeface="Verdana"/>
              </a:rPr>
              <a:t>és</a:t>
            </a:r>
            <a:r>
              <a:rPr sz="700" spc="-10" dirty="0">
                <a:latin typeface="Verdana"/>
                <a:cs typeface="Verdana"/>
              </a:rPr>
              <a:t> </a:t>
            </a:r>
            <a:r>
              <a:rPr sz="700" dirty="0">
                <a:latin typeface="Verdana"/>
                <a:cs typeface="Verdana"/>
              </a:rPr>
              <a:t>kiváló</a:t>
            </a:r>
            <a:r>
              <a:rPr sz="700" spc="-5" dirty="0">
                <a:latin typeface="Verdana"/>
                <a:cs typeface="Verdana"/>
              </a:rPr>
              <a:t> </a:t>
            </a:r>
            <a:r>
              <a:rPr sz="700" spc="-10" dirty="0">
                <a:latin typeface="Verdana"/>
                <a:cs typeface="Verdana"/>
              </a:rPr>
              <a:t>minőségű </a:t>
            </a:r>
            <a:r>
              <a:rPr sz="700" dirty="0">
                <a:latin typeface="Verdana"/>
                <a:cs typeface="Verdana"/>
              </a:rPr>
              <a:t>kidolgozásával</a:t>
            </a:r>
            <a:r>
              <a:rPr sz="700" spc="-20" dirty="0">
                <a:latin typeface="Verdana"/>
                <a:cs typeface="Verdana"/>
              </a:rPr>
              <a:t> </a:t>
            </a:r>
            <a:r>
              <a:rPr sz="700" dirty="0">
                <a:latin typeface="Verdana"/>
                <a:cs typeface="Verdana"/>
              </a:rPr>
              <a:t>igazán</a:t>
            </a:r>
            <a:r>
              <a:rPr sz="700" spc="-20" dirty="0">
                <a:latin typeface="Verdana"/>
                <a:cs typeface="Verdana"/>
              </a:rPr>
              <a:t> </a:t>
            </a:r>
            <a:r>
              <a:rPr sz="700" spc="-10" dirty="0" err="1">
                <a:latin typeface="Verdana"/>
                <a:cs typeface="Verdana"/>
              </a:rPr>
              <a:t>meggyőző</a:t>
            </a:r>
            <a:r>
              <a:rPr sz="700" spc="-10" dirty="0">
                <a:latin typeface="Verdana"/>
                <a:cs typeface="Verdana"/>
              </a:rPr>
              <a:t>.</a:t>
            </a:r>
            <a:br>
              <a:rPr lang="hu-HU" sz="700" spc="-10" dirty="0">
                <a:latin typeface="Verdana"/>
                <a:cs typeface="Verdana"/>
              </a:rPr>
            </a:br>
            <a:endParaRPr sz="700" dirty="0">
              <a:latin typeface="Verdana"/>
              <a:cs typeface="Verdana"/>
            </a:endParaRPr>
          </a:p>
          <a:p>
            <a:pPr marL="179705">
              <a:lnSpc>
                <a:spcPct val="100000"/>
              </a:lnSpc>
              <a:spcBef>
                <a:spcPts val="105"/>
              </a:spcBef>
            </a:pPr>
            <a:r>
              <a:rPr sz="600" dirty="0">
                <a:latin typeface="Verdana"/>
                <a:cs typeface="Verdana"/>
              </a:rPr>
              <a:t>14,2</a:t>
            </a:r>
            <a:r>
              <a:rPr sz="600" spc="-20" dirty="0">
                <a:latin typeface="Verdana"/>
                <a:cs typeface="Verdana"/>
              </a:rPr>
              <a:t> </a:t>
            </a:r>
            <a:r>
              <a:rPr sz="600" dirty="0">
                <a:latin typeface="Verdana"/>
                <a:cs typeface="Verdana"/>
              </a:rPr>
              <a:t>×</a:t>
            </a:r>
            <a:r>
              <a:rPr sz="600" spc="-20" dirty="0">
                <a:latin typeface="Verdana"/>
                <a:cs typeface="Verdana"/>
              </a:rPr>
              <a:t> </a:t>
            </a:r>
            <a:r>
              <a:rPr sz="600" dirty="0">
                <a:latin typeface="Verdana"/>
                <a:cs typeface="Verdana"/>
              </a:rPr>
              <a:t>6,6</a:t>
            </a:r>
            <a:r>
              <a:rPr sz="600" spc="-15" dirty="0">
                <a:latin typeface="Verdana"/>
                <a:cs typeface="Verdana"/>
              </a:rPr>
              <a:t> </a:t>
            </a:r>
            <a:r>
              <a:rPr sz="600" dirty="0">
                <a:latin typeface="Verdana"/>
                <a:cs typeface="Verdana"/>
              </a:rPr>
              <a:t>×</a:t>
            </a:r>
            <a:r>
              <a:rPr sz="600" spc="-20" dirty="0">
                <a:latin typeface="Verdana"/>
                <a:cs typeface="Verdana"/>
              </a:rPr>
              <a:t> </a:t>
            </a:r>
            <a:r>
              <a:rPr sz="600" dirty="0">
                <a:latin typeface="Verdana"/>
                <a:cs typeface="Verdana"/>
              </a:rPr>
              <a:t>2,7</a:t>
            </a:r>
            <a:r>
              <a:rPr sz="600" spc="-20" dirty="0">
                <a:latin typeface="Verdana"/>
                <a:cs typeface="Verdana"/>
              </a:rPr>
              <a:t> </a:t>
            </a:r>
            <a:r>
              <a:rPr sz="600" spc="-25" dirty="0">
                <a:latin typeface="Verdana"/>
                <a:cs typeface="Verdana"/>
              </a:rPr>
              <a:t>cm</a:t>
            </a:r>
            <a:endParaRPr sz="600" dirty="0">
              <a:latin typeface="Verdana"/>
              <a:cs typeface="Verdana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629003" y="8376850"/>
            <a:ext cx="54610" cy="54610"/>
          </a:xfrm>
          <a:custGeom>
            <a:avLst/>
            <a:gdLst/>
            <a:ahLst/>
            <a:cxnLst/>
            <a:rect l="l" t="t" r="r" b="b"/>
            <a:pathLst>
              <a:path w="54609" h="54609">
                <a:moveTo>
                  <a:pt x="7975" y="33477"/>
                </a:moveTo>
                <a:lnTo>
                  <a:pt x="0" y="33477"/>
                </a:lnTo>
                <a:lnTo>
                  <a:pt x="0" y="54000"/>
                </a:lnTo>
                <a:lnTo>
                  <a:pt x="20523" y="54000"/>
                </a:lnTo>
                <a:lnTo>
                  <a:pt x="20523" y="46037"/>
                </a:lnTo>
                <a:lnTo>
                  <a:pt x="7975" y="46037"/>
                </a:lnTo>
                <a:lnTo>
                  <a:pt x="7975" y="33477"/>
                </a:lnTo>
                <a:close/>
              </a:path>
              <a:path w="54609" h="54609">
                <a:moveTo>
                  <a:pt x="54000" y="33477"/>
                </a:moveTo>
                <a:lnTo>
                  <a:pt x="46037" y="33477"/>
                </a:lnTo>
                <a:lnTo>
                  <a:pt x="46037" y="46037"/>
                </a:lnTo>
                <a:lnTo>
                  <a:pt x="33489" y="46037"/>
                </a:lnTo>
                <a:lnTo>
                  <a:pt x="33489" y="54000"/>
                </a:lnTo>
                <a:lnTo>
                  <a:pt x="54000" y="54000"/>
                </a:lnTo>
                <a:lnTo>
                  <a:pt x="54000" y="33477"/>
                </a:lnTo>
                <a:close/>
              </a:path>
              <a:path w="54609" h="54609">
                <a:moveTo>
                  <a:pt x="15684" y="19253"/>
                </a:moveTo>
                <a:lnTo>
                  <a:pt x="13220" y="26835"/>
                </a:lnTo>
                <a:lnTo>
                  <a:pt x="20180" y="29095"/>
                </a:lnTo>
                <a:lnTo>
                  <a:pt x="15874" y="35026"/>
                </a:lnTo>
                <a:lnTo>
                  <a:pt x="22326" y="39712"/>
                </a:lnTo>
                <a:lnTo>
                  <a:pt x="26631" y="33794"/>
                </a:lnTo>
                <a:lnTo>
                  <a:pt x="36494" y="33794"/>
                </a:lnTo>
                <a:lnTo>
                  <a:pt x="33083" y="29095"/>
                </a:lnTo>
                <a:lnTo>
                  <a:pt x="40043" y="26835"/>
                </a:lnTo>
                <a:lnTo>
                  <a:pt x="38318" y="21526"/>
                </a:lnTo>
                <a:lnTo>
                  <a:pt x="22644" y="21526"/>
                </a:lnTo>
                <a:lnTo>
                  <a:pt x="15684" y="19253"/>
                </a:lnTo>
                <a:close/>
              </a:path>
              <a:path w="54609" h="54609">
                <a:moveTo>
                  <a:pt x="36494" y="33794"/>
                </a:moveTo>
                <a:lnTo>
                  <a:pt x="26631" y="33794"/>
                </a:lnTo>
                <a:lnTo>
                  <a:pt x="30937" y="39712"/>
                </a:lnTo>
                <a:lnTo>
                  <a:pt x="37388" y="35026"/>
                </a:lnTo>
                <a:lnTo>
                  <a:pt x="36494" y="33794"/>
                </a:lnTo>
                <a:close/>
              </a:path>
              <a:path w="54609" h="54609">
                <a:moveTo>
                  <a:pt x="30619" y="14198"/>
                </a:moveTo>
                <a:lnTo>
                  <a:pt x="22644" y="14198"/>
                </a:lnTo>
                <a:lnTo>
                  <a:pt x="22644" y="21526"/>
                </a:lnTo>
                <a:lnTo>
                  <a:pt x="30619" y="21526"/>
                </a:lnTo>
                <a:lnTo>
                  <a:pt x="30619" y="14198"/>
                </a:lnTo>
                <a:close/>
              </a:path>
              <a:path w="54609" h="54609">
                <a:moveTo>
                  <a:pt x="37579" y="19253"/>
                </a:moveTo>
                <a:lnTo>
                  <a:pt x="30619" y="21526"/>
                </a:lnTo>
                <a:lnTo>
                  <a:pt x="38318" y="21526"/>
                </a:lnTo>
                <a:lnTo>
                  <a:pt x="37579" y="19253"/>
                </a:lnTo>
                <a:close/>
              </a:path>
              <a:path w="54609" h="54609">
                <a:moveTo>
                  <a:pt x="20523" y="0"/>
                </a:moveTo>
                <a:lnTo>
                  <a:pt x="0" y="0"/>
                </a:lnTo>
                <a:lnTo>
                  <a:pt x="0" y="20523"/>
                </a:lnTo>
                <a:lnTo>
                  <a:pt x="7975" y="20523"/>
                </a:lnTo>
                <a:lnTo>
                  <a:pt x="7975" y="7975"/>
                </a:lnTo>
                <a:lnTo>
                  <a:pt x="20523" y="7975"/>
                </a:lnTo>
                <a:lnTo>
                  <a:pt x="20523" y="0"/>
                </a:lnTo>
                <a:close/>
              </a:path>
              <a:path w="54609" h="54609">
                <a:moveTo>
                  <a:pt x="54000" y="0"/>
                </a:moveTo>
                <a:lnTo>
                  <a:pt x="33489" y="0"/>
                </a:lnTo>
                <a:lnTo>
                  <a:pt x="33489" y="7975"/>
                </a:lnTo>
                <a:lnTo>
                  <a:pt x="46037" y="7975"/>
                </a:lnTo>
                <a:lnTo>
                  <a:pt x="46037" y="20523"/>
                </a:lnTo>
                <a:lnTo>
                  <a:pt x="54000" y="20523"/>
                </a:lnTo>
                <a:lnTo>
                  <a:pt x="540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769131" y="8341954"/>
            <a:ext cx="260985" cy="116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" spc="-10" dirty="0">
                <a:latin typeface="Verdana"/>
                <a:cs typeface="Verdana"/>
              </a:rPr>
              <a:t>T3,UV</a:t>
            </a:r>
            <a:endParaRPr sz="600">
              <a:latin typeface="Verdana"/>
              <a:cs typeface="Verdana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2946502" y="8237814"/>
            <a:ext cx="63627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dirty="0">
                <a:latin typeface="Verdana"/>
                <a:cs typeface="Verdana"/>
              </a:rPr>
              <a:t>21</a:t>
            </a:r>
            <a:r>
              <a:rPr sz="900" b="1" spc="-15" dirty="0">
                <a:latin typeface="Verdana"/>
                <a:cs typeface="Verdana"/>
              </a:rPr>
              <a:t> </a:t>
            </a:r>
            <a:r>
              <a:rPr sz="900" b="1" dirty="0">
                <a:latin typeface="Verdana"/>
                <a:cs typeface="Verdana"/>
              </a:rPr>
              <a:t>950</a:t>
            </a:r>
            <a:r>
              <a:rPr sz="900" b="1" spc="-10" dirty="0">
                <a:latin typeface="Verdana"/>
                <a:cs typeface="Verdana"/>
              </a:rPr>
              <a:t> </a:t>
            </a:r>
            <a:r>
              <a:rPr sz="900" b="1" spc="-25" dirty="0">
                <a:latin typeface="Verdana"/>
                <a:cs typeface="Verdana"/>
              </a:rPr>
              <a:t>Ft</a:t>
            </a:r>
            <a:endParaRPr sz="9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136</Words>
  <Application>Microsoft Macintosh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Calibri</vt:lpstr>
      <vt:lpstr>Verdana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Orosz Dávid</cp:lastModifiedBy>
  <cp:revision>2</cp:revision>
  <dcterms:created xsi:type="dcterms:W3CDTF">2024-10-08T10:13:16Z</dcterms:created>
  <dcterms:modified xsi:type="dcterms:W3CDTF">2024-10-08T10:19:06Z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2024-10-08T00:00:00Z</vt:filetime>
  </property>
  <property fmtid="{D5CDD505-2E9C-101B-9397-08002B2CF9AE}" pid="3" name="Creator">
    <vt:lpwstr>Adobe InDesign 19.5 (Macintosh)</vt:lpwstr>
  </property>
  <property fmtid="{D5CDD505-2E9C-101B-9397-08002B2CF9AE}" pid="4" name="LastSaved">
    <vt:filetime>2024-10-08T00:00:00Z</vt:filetime>
  </property>
  <property fmtid="{D5CDD505-2E9C-101B-9397-08002B2CF9AE}" pid="5" name="Producer">
    <vt:lpwstr>Adobe PDF Library 17.0</vt:lpwstr>
  </property>
</Properties>
</file>