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3"/>
  </p:sldMasterIdLst>
  <p:sldIdLst>
    <p:sldId id="256" r:id="rId4"/>
  </p:sldIdLst>
  <p:sldSz cx="7556500" cy="8820150"/>
  <p:notesSz cx="7556500" cy="88201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>
        <p:scale>
          <a:sx n="229" d="100"/>
          <a:sy n="229" d="100"/>
        </p:scale>
        <p:origin x="88" y="-72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2734246"/>
            <a:ext cx="6428422" cy="18522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4939284"/>
            <a:ext cx="5293995" cy="2205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028634"/>
            <a:ext cx="3289839" cy="5821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028634"/>
            <a:ext cx="3289839" cy="5821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991507"/>
            <a:ext cx="7560309" cy="1544320"/>
          </a:xfrm>
          <a:custGeom>
            <a:avLst/>
            <a:gdLst/>
            <a:ahLst/>
            <a:cxnLst/>
            <a:rect l="l" t="t" r="r" b="b"/>
            <a:pathLst>
              <a:path w="7560309" h="1544320">
                <a:moveTo>
                  <a:pt x="7559992" y="0"/>
                </a:moveTo>
                <a:lnTo>
                  <a:pt x="0" y="0"/>
                </a:lnTo>
                <a:lnTo>
                  <a:pt x="0" y="1544053"/>
                </a:lnTo>
                <a:lnTo>
                  <a:pt x="7559992" y="1544053"/>
                </a:lnTo>
                <a:lnTo>
                  <a:pt x="7559992" y="0"/>
                </a:lnTo>
                <a:close/>
              </a:path>
            </a:pathLst>
          </a:custGeom>
          <a:solidFill>
            <a:srgbClr val="DBDB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5535561"/>
            <a:ext cx="7560309" cy="1484630"/>
          </a:xfrm>
          <a:custGeom>
            <a:avLst/>
            <a:gdLst/>
            <a:ahLst/>
            <a:cxnLst/>
            <a:rect l="l" t="t" r="r" b="b"/>
            <a:pathLst>
              <a:path w="7560309" h="1484629">
                <a:moveTo>
                  <a:pt x="7559992" y="0"/>
                </a:moveTo>
                <a:lnTo>
                  <a:pt x="0" y="0"/>
                </a:lnTo>
                <a:lnTo>
                  <a:pt x="0" y="1484439"/>
                </a:lnTo>
                <a:lnTo>
                  <a:pt x="7559992" y="1484439"/>
                </a:lnTo>
                <a:lnTo>
                  <a:pt x="7559992" y="0"/>
                </a:lnTo>
                <a:close/>
              </a:path>
            </a:pathLst>
          </a:custGeom>
          <a:solidFill>
            <a:srgbClr val="E1E1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7020064"/>
            <a:ext cx="7560309" cy="1800225"/>
          </a:xfrm>
          <a:custGeom>
            <a:avLst/>
            <a:gdLst/>
            <a:ahLst/>
            <a:cxnLst/>
            <a:rect l="l" t="t" r="r" b="b"/>
            <a:pathLst>
              <a:path w="7560309" h="1800225">
                <a:moveTo>
                  <a:pt x="7559992" y="0"/>
                </a:moveTo>
                <a:lnTo>
                  <a:pt x="0" y="0"/>
                </a:lnTo>
                <a:lnTo>
                  <a:pt x="0" y="1799932"/>
                </a:lnTo>
                <a:lnTo>
                  <a:pt x="7559992" y="1799932"/>
                </a:lnTo>
                <a:lnTo>
                  <a:pt x="7559992" y="0"/>
                </a:lnTo>
                <a:close/>
              </a:path>
            </a:pathLst>
          </a:custGeom>
          <a:solidFill>
            <a:srgbClr val="D6D7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5715571"/>
            <a:ext cx="7020559" cy="2853055"/>
          </a:xfrm>
          <a:custGeom>
            <a:avLst/>
            <a:gdLst/>
            <a:ahLst/>
            <a:cxnLst/>
            <a:rect l="l" t="t" r="r" b="b"/>
            <a:pathLst>
              <a:path w="7020559" h="2853054">
                <a:moveTo>
                  <a:pt x="7020001" y="0"/>
                </a:moveTo>
                <a:lnTo>
                  <a:pt x="0" y="0"/>
                </a:lnTo>
                <a:lnTo>
                  <a:pt x="0" y="2852991"/>
                </a:lnTo>
                <a:lnTo>
                  <a:pt x="7020001" y="2852991"/>
                </a:lnTo>
                <a:lnTo>
                  <a:pt x="7020001" y="0"/>
                </a:lnTo>
                <a:close/>
              </a:path>
            </a:pathLst>
          </a:custGeom>
          <a:solidFill>
            <a:srgbClr val="EDE8D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00244" y="4176661"/>
            <a:ext cx="2219756" cy="1358900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4176661"/>
            <a:ext cx="2376004" cy="1358900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59612" y="5881864"/>
            <a:ext cx="1235817" cy="515813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117813" y="5806299"/>
            <a:ext cx="1294320" cy="753630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76999" y="4347158"/>
            <a:ext cx="1723021" cy="1003084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376004" y="4176000"/>
            <a:ext cx="2424235" cy="1359560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340500" y="4313732"/>
            <a:ext cx="538543" cy="1061897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5102390" y="4176000"/>
            <a:ext cx="1092004" cy="1247624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4306798" y="6220688"/>
            <a:ext cx="2389202" cy="2442151"/>
          </a:xfrm>
          <a:prstGeom prst="rect">
            <a:avLst/>
          </a:prstGeom>
        </p:spPr>
      </p:pic>
      <p:sp>
        <p:nvSpPr>
          <p:cNvPr id="29" name="bg object 29"/>
          <p:cNvSpPr/>
          <p:nvPr/>
        </p:nvSpPr>
        <p:spPr>
          <a:xfrm>
            <a:off x="4087393" y="5812313"/>
            <a:ext cx="67310" cy="67310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6954"/>
                </a:moveTo>
                <a:lnTo>
                  <a:pt x="4330" y="33477"/>
                </a:lnTo>
                <a:lnTo>
                  <a:pt x="0" y="0"/>
                </a:lnTo>
                <a:lnTo>
                  <a:pt x="33477" y="4330"/>
                </a:lnTo>
                <a:lnTo>
                  <a:pt x="66954" y="0"/>
                </a:lnTo>
                <a:lnTo>
                  <a:pt x="62623" y="33477"/>
                </a:lnTo>
                <a:lnTo>
                  <a:pt x="66954" y="66954"/>
                </a:lnTo>
                <a:lnTo>
                  <a:pt x="33401" y="62623"/>
                </a:lnTo>
                <a:lnTo>
                  <a:pt x="0" y="66954"/>
                </a:lnTo>
                <a:close/>
              </a:path>
            </a:pathLst>
          </a:custGeom>
          <a:ln w="900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4120871" y="5845790"/>
            <a:ext cx="63500" cy="63500"/>
          </a:xfrm>
          <a:custGeom>
            <a:avLst/>
            <a:gdLst/>
            <a:ahLst/>
            <a:cxnLst/>
            <a:rect l="l" t="t" r="r" b="b"/>
            <a:pathLst>
              <a:path w="63500" h="63500">
                <a:moveTo>
                  <a:pt x="42672" y="0"/>
                </a:moveTo>
                <a:lnTo>
                  <a:pt x="63373" y="0"/>
                </a:lnTo>
                <a:lnTo>
                  <a:pt x="63373" y="63373"/>
                </a:lnTo>
                <a:lnTo>
                  <a:pt x="0" y="63373"/>
                </a:lnTo>
                <a:lnTo>
                  <a:pt x="0" y="42329"/>
                </a:lnTo>
              </a:path>
            </a:pathLst>
          </a:custGeom>
          <a:ln w="900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352806"/>
            <a:ext cx="6806565" cy="14112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028634"/>
            <a:ext cx="6806565" cy="5821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8202739"/>
            <a:ext cx="2420112" cy="4410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8202739"/>
            <a:ext cx="1739455" cy="4410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8202739"/>
            <a:ext cx="1739455" cy="4410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3.jp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95373" y="5914161"/>
            <a:ext cx="280035" cy="86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" b="1" spc="-10" dirty="0">
                <a:latin typeface="Verdana"/>
                <a:cs typeface="Verdana"/>
              </a:rPr>
              <a:t>PLASTIC</a:t>
            </a:r>
            <a:endParaRPr sz="400">
              <a:latin typeface="Verdana"/>
              <a:cs typeface="Verdan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498215" y="5817775"/>
            <a:ext cx="307975" cy="100965"/>
            <a:chOff x="4498215" y="5817775"/>
            <a:chExt cx="307975" cy="10096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98215" y="5817775"/>
              <a:ext cx="199412" cy="100787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735098" y="5845193"/>
              <a:ext cx="66040" cy="69215"/>
            </a:xfrm>
            <a:custGeom>
              <a:avLst/>
              <a:gdLst/>
              <a:ahLst/>
              <a:cxnLst/>
              <a:rect l="l" t="t" r="r" b="b"/>
              <a:pathLst>
                <a:path w="66039" h="69214">
                  <a:moveTo>
                    <a:pt x="66027" y="68745"/>
                  </a:moveTo>
                  <a:lnTo>
                    <a:pt x="66027" y="0"/>
                  </a:lnTo>
                  <a:lnTo>
                    <a:pt x="0" y="0"/>
                  </a:lnTo>
                  <a:lnTo>
                    <a:pt x="0" y="68745"/>
                  </a:lnTo>
                </a:path>
              </a:pathLst>
            </a:custGeom>
            <a:ln w="900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742484" y="5854242"/>
              <a:ext cx="51435" cy="20955"/>
            </a:xfrm>
            <a:custGeom>
              <a:avLst/>
              <a:gdLst/>
              <a:ahLst/>
              <a:cxnLst/>
              <a:rect l="l" t="t" r="r" b="b"/>
              <a:pathLst>
                <a:path w="51435" h="20954">
                  <a:moveTo>
                    <a:pt x="9004" y="0"/>
                  </a:moveTo>
                  <a:lnTo>
                    <a:pt x="0" y="0"/>
                  </a:lnTo>
                  <a:lnTo>
                    <a:pt x="0" y="20929"/>
                  </a:lnTo>
                  <a:lnTo>
                    <a:pt x="9004" y="20929"/>
                  </a:lnTo>
                  <a:lnTo>
                    <a:pt x="9004" y="0"/>
                  </a:lnTo>
                  <a:close/>
                </a:path>
                <a:path w="51435" h="20954">
                  <a:moveTo>
                    <a:pt x="19558" y="0"/>
                  </a:moveTo>
                  <a:lnTo>
                    <a:pt x="10553" y="0"/>
                  </a:lnTo>
                  <a:lnTo>
                    <a:pt x="10553" y="20929"/>
                  </a:lnTo>
                  <a:lnTo>
                    <a:pt x="19558" y="20929"/>
                  </a:lnTo>
                  <a:lnTo>
                    <a:pt x="19558" y="0"/>
                  </a:lnTo>
                  <a:close/>
                </a:path>
                <a:path w="51435" h="20954">
                  <a:moveTo>
                    <a:pt x="30124" y="0"/>
                  </a:moveTo>
                  <a:lnTo>
                    <a:pt x="21120" y="0"/>
                  </a:lnTo>
                  <a:lnTo>
                    <a:pt x="21120" y="20929"/>
                  </a:lnTo>
                  <a:lnTo>
                    <a:pt x="30124" y="20929"/>
                  </a:lnTo>
                  <a:lnTo>
                    <a:pt x="30124" y="0"/>
                  </a:lnTo>
                  <a:close/>
                </a:path>
                <a:path w="51435" h="20954">
                  <a:moveTo>
                    <a:pt x="40678" y="0"/>
                  </a:moveTo>
                  <a:lnTo>
                    <a:pt x="31673" y="0"/>
                  </a:lnTo>
                  <a:lnTo>
                    <a:pt x="31673" y="20929"/>
                  </a:lnTo>
                  <a:lnTo>
                    <a:pt x="40678" y="20929"/>
                  </a:lnTo>
                  <a:lnTo>
                    <a:pt x="40678" y="0"/>
                  </a:lnTo>
                  <a:close/>
                </a:path>
                <a:path w="51435" h="20954">
                  <a:moveTo>
                    <a:pt x="51231" y="0"/>
                  </a:moveTo>
                  <a:lnTo>
                    <a:pt x="42227" y="0"/>
                  </a:lnTo>
                  <a:lnTo>
                    <a:pt x="42227" y="20929"/>
                  </a:lnTo>
                  <a:lnTo>
                    <a:pt x="51231" y="20929"/>
                  </a:lnTo>
                  <a:lnTo>
                    <a:pt x="5123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403124" y="5914161"/>
            <a:ext cx="515620" cy="1498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indent="57150">
              <a:lnSpc>
                <a:spcPct val="104200"/>
              </a:lnSpc>
              <a:spcBef>
                <a:spcPts val="80"/>
              </a:spcBef>
            </a:pPr>
            <a:r>
              <a:rPr sz="400" b="1" dirty="0">
                <a:latin typeface="Verdana"/>
                <a:cs typeface="Verdana"/>
              </a:rPr>
              <a:t>USB</a:t>
            </a:r>
            <a:r>
              <a:rPr sz="400" b="1" spc="65" dirty="0">
                <a:latin typeface="Verdana"/>
                <a:cs typeface="Verdana"/>
              </a:rPr>
              <a:t> </a:t>
            </a:r>
            <a:r>
              <a:rPr sz="400" b="1" dirty="0">
                <a:latin typeface="Verdana"/>
                <a:cs typeface="Verdana"/>
              </a:rPr>
              <a:t>TYPE-</a:t>
            </a:r>
            <a:r>
              <a:rPr sz="400" b="1" spc="-25" dirty="0">
                <a:latin typeface="Verdana"/>
                <a:cs typeface="Verdana"/>
              </a:rPr>
              <a:t>A,</a:t>
            </a:r>
            <a:r>
              <a:rPr sz="400" b="1" spc="500" dirty="0">
                <a:latin typeface="Verdana"/>
                <a:cs typeface="Verdana"/>
              </a:rPr>
              <a:t> </a:t>
            </a:r>
            <a:r>
              <a:rPr sz="400" b="1" dirty="0">
                <a:latin typeface="Verdana"/>
                <a:cs typeface="Verdana"/>
              </a:rPr>
              <a:t>USB</a:t>
            </a:r>
            <a:r>
              <a:rPr sz="400" b="1" spc="45" dirty="0">
                <a:latin typeface="Verdana"/>
                <a:cs typeface="Verdana"/>
              </a:rPr>
              <a:t> </a:t>
            </a:r>
            <a:r>
              <a:rPr sz="400" b="1" dirty="0">
                <a:latin typeface="Verdana"/>
                <a:cs typeface="Verdana"/>
              </a:rPr>
              <a:t>TYPE-C,</a:t>
            </a:r>
            <a:r>
              <a:rPr sz="400" b="1" spc="45" dirty="0">
                <a:latin typeface="Verdana"/>
                <a:cs typeface="Verdana"/>
              </a:rPr>
              <a:t> </a:t>
            </a:r>
            <a:r>
              <a:rPr sz="400" b="1" spc="-25" dirty="0">
                <a:latin typeface="Verdana"/>
                <a:cs typeface="Verdana"/>
              </a:rPr>
              <a:t>iOS</a:t>
            </a:r>
            <a:endParaRPr sz="400">
              <a:latin typeface="Verdana"/>
              <a:cs typeface="Verdan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131148" y="5806198"/>
            <a:ext cx="107950" cy="107950"/>
            <a:chOff x="5131148" y="5806198"/>
            <a:chExt cx="107950" cy="107950"/>
          </a:xfrm>
        </p:grpSpPr>
        <p:sp>
          <p:nvSpPr>
            <p:cNvPr id="9" name="object 9"/>
            <p:cNvSpPr/>
            <p:nvPr/>
          </p:nvSpPr>
          <p:spPr>
            <a:xfrm>
              <a:off x="5175976" y="5822044"/>
              <a:ext cx="18415" cy="76835"/>
            </a:xfrm>
            <a:custGeom>
              <a:avLst/>
              <a:gdLst/>
              <a:ahLst/>
              <a:cxnLst/>
              <a:rect l="l" t="t" r="r" b="b"/>
              <a:pathLst>
                <a:path w="18414" h="76835">
                  <a:moveTo>
                    <a:pt x="18262" y="0"/>
                  </a:moveTo>
                  <a:lnTo>
                    <a:pt x="0" y="39649"/>
                  </a:lnTo>
                  <a:lnTo>
                    <a:pt x="18262" y="36588"/>
                  </a:lnTo>
                  <a:lnTo>
                    <a:pt x="0" y="76238"/>
                  </a:lnTo>
                </a:path>
              </a:pathLst>
            </a:custGeom>
            <a:ln w="900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135910" y="5810960"/>
              <a:ext cx="98425" cy="98425"/>
            </a:xfrm>
            <a:custGeom>
              <a:avLst/>
              <a:gdLst/>
              <a:ahLst/>
              <a:cxnLst/>
              <a:rect l="l" t="t" r="r" b="b"/>
              <a:pathLst>
                <a:path w="98425" h="98425">
                  <a:moveTo>
                    <a:pt x="98386" y="98386"/>
                  </a:moveTo>
                  <a:lnTo>
                    <a:pt x="0" y="98386"/>
                  </a:lnTo>
                  <a:lnTo>
                    <a:pt x="0" y="0"/>
                  </a:lnTo>
                  <a:lnTo>
                    <a:pt x="98386" y="0"/>
                  </a:lnTo>
                  <a:lnTo>
                    <a:pt x="98386" y="98386"/>
                  </a:lnTo>
                  <a:close/>
                </a:path>
              </a:pathLst>
            </a:custGeom>
            <a:ln w="900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981299" y="5901461"/>
            <a:ext cx="407670" cy="149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" b="1" spc="-10" dirty="0">
                <a:latin typeface="Verdana"/>
                <a:cs typeface="Verdana"/>
              </a:rPr>
              <a:t>74W</a:t>
            </a:r>
            <a:r>
              <a:rPr sz="400" b="1" spc="-15" dirty="0">
                <a:latin typeface="Verdana"/>
                <a:cs typeface="Verdana"/>
              </a:rPr>
              <a:t> </a:t>
            </a:r>
            <a:r>
              <a:rPr sz="400" b="1" spc="-10" dirty="0">
                <a:latin typeface="Verdana"/>
                <a:cs typeface="Verdana"/>
              </a:rPr>
              <a:t>POWER,</a:t>
            </a:r>
            <a:endParaRPr sz="400">
              <a:latin typeface="Verdana"/>
              <a:cs typeface="Verdana"/>
            </a:endParaRPr>
          </a:p>
          <a:p>
            <a:pPr marL="26034">
              <a:lnSpc>
                <a:spcPct val="100000"/>
              </a:lnSpc>
              <a:spcBef>
                <a:spcPts val="20"/>
              </a:spcBef>
            </a:pPr>
            <a:r>
              <a:rPr sz="400" b="1" dirty="0">
                <a:latin typeface="Verdana"/>
                <a:cs typeface="Verdana"/>
              </a:rPr>
              <a:t>20.000 </a:t>
            </a:r>
            <a:r>
              <a:rPr sz="400" b="1" spc="-25" dirty="0">
                <a:latin typeface="Verdana"/>
                <a:cs typeface="Verdana"/>
              </a:rPr>
              <a:t>MAH</a:t>
            </a:r>
            <a:endParaRPr sz="400">
              <a:latin typeface="Verdana"/>
              <a:cs typeface="Verdana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5656413" y="5805512"/>
            <a:ext cx="107950" cy="107950"/>
            <a:chOff x="5656413" y="5805512"/>
            <a:chExt cx="107950" cy="107950"/>
          </a:xfrm>
        </p:grpSpPr>
        <p:sp>
          <p:nvSpPr>
            <p:cNvPr id="13" name="object 13"/>
            <p:cNvSpPr/>
            <p:nvPr/>
          </p:nvSpPr>
          <p:spPr>
            <a:xfrm>
              <a:off x="5661176" y="5810275"/>
              <a:ext cx="98425" cy="98425"/>
            </a:xfrm>
            <a:custGeom>
              <a:avLst/>
              <a:gdLst/>
              <a:ahLst/>
              <a:cxnLst/>
              <a:rect l="l" t="t" r="r" b="b"/>
              <a:pathLst>
                <a:path w="98425" h="98425">
                  <a:moveTo>
                    <a:pt x="98323" y="98323"/>
                  </a:moveTo>
                  <a:lnTo>
                    <a:pt x="0" y="98323"/>
                  </a:lnTo>
                  <a:lnTo>
                    <a:pt x="0" y="0"/>
                  </a:lnTo>
                  <a:lnTo>
                    <a:pt x="98323" y="0"/>
                  </a:lnTo>
                  <a:lnTo>
                    <a:pt x="98323" y="98323"/>
                  </a:lnTo>
                  <a:close/>
                </a:path>
              </a:pathLst>
            </a:custGeom>
            <a:ln w="900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705348" y="5831712"/>
              <a:ext cx="10160" cy="55880"/>
            </a:xfrm>
            <a:custGeom>
              <a:avLst/>
              <a:gdLst/>
              <a:ahLst/>
              <a:cxnLst/>
              <a:rect l="l" t="t" r="r" b="b"/>
              <a:pathLst>
                <a:path w="10160" h="55879">
                  <a:moveTo>
                    <a:pt x="9994" y="0"/>
                  </a:moveTo>
                  <a:lnTo>
                    <a:pt x="0" y="0"/>
                  </a:lnTo>
                  <a:lnTo>
                    <a:pt x="0" y="9651"/>
                  </a:lnTo>
                  <a:lnTo>
                    <a:pt x="9994" y="9651"/>
                  </a:lnTo>
                  <a:lnTo>
                    <a:pt x="9994" y="0"/>
                  </a:lnTo>
                  <a:close/>
                </a:path>
                <a:path w="10160" h="55879">
                  <a:moveTo>
                    <a:pt x="9918" y="17449"/>
                  </a:moveTo>
                  <a:lnTo>
                    <a:pt x="152" y="17449"/>
                  </a:lnTo>
                  <a:lnTo>
                    <a:pt x="152" y="55460"/>
                  </a:lnTo>
                  <a:lnTo>
                    <a:pt x="9918" y="55460"/>
                  </a:lnTo>
                  <a:lnTo>
                    <a:pt x="9918" y="1744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5473177" y="5914161"/>
            <a:ext cx="474345" cy="2768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065" marR="5080" algn="ctr">
              <a:lnSpc>
                <a:spcPct val="104200"/>
              </a:lnSpc>
              <a:spcBef>
                <a:spcPts val="80"/>
              </a:spcBef>
            </a:pPr>
            <a:r>
              <a:rPr sz="400" b="1" dirty="0">
                <a:latin typeface="Verdana"/>
                <a:cs typeface="Verdana"/>
              </a:rPr>
              <a:t>LED</a:t>
            </a:r>
            <a:r>
              <a:rPr sz="400" b="1" spc="5" dirty="0">
                <a:latin typeface="Verdana"/>
                <a:cs typeface="Verdana"/>
              </a:rPr>
              <a:t> </a:t>
            </a:r>
            <a:r>
              <a:rPr sz="400" b="1" spc="-10" dirty="0">
                <a:latin typeface="Verdana"/>
                <a:cs typeface="Verdana"/>
              </a:rPr>
              <a:t>LIGHTING,</a:t>
            </a:r>
            <a:r>
              <a:rPr sz="400" b="1" spc="500" dirty="0">
                <a:latin typeface="Verdana"/>
                <a:cs typeface="Verdana"/>
              </a:rPr>
              <a:t> </a:t>
            </a:r>
            <a:r>
              <a:rPr sz="400" b="1" spc="-10" dirty="0">
                <a:latin typeface="Verdana"/>
                <a:cs typeface="Verdana"/>
              </a:rPr>
              <a:t>CLEAR</a:t>
            </a:r>
            <a:r>
              <a:rPr sz="400" b="1" spc="5" dirty="0">
                <a:latin typeface="Verdana"/>
                <a:cs typeface="Verdana"/>
              </a:rPr>
              <a:t> </a:t>
            </a:r>
            <a:r>
              <a:rPr sz="400" b="1" spc="-10" dirty="0">
                <a:latin typeface="Verdana"/>
                <a:cs typeface="Verdana"/>
              </a:rPr>
              <a:t>SOUND,</a:t>
            </a:r>
            <a:r>
              <a:rPr sz="400" b="1" spc="500" dirty="0">
                <a:latin typeface="Verdana"/>
                <a:cs typeface="Verdana"/>
              </a:rPr>
              <a:t> </a:t>
            </a:r>
            <a:r>
              <a:rPr sz="400" b="1" dirty="0">
                <a:latin typeface="Verdana"/>
                <a:cs typeface="Verdana"/>
              </a:rPr>
              <a:t>3</a:t>
            </a:r>
            <a:r>
              <a:rPr sz="400" b="1" spc="-30" dirty="0">
                <a:latin typeface="Verdana"/>
                <a:cs typeface="Verdana"/>
              </a:rPr>
              <a:t> </a:t>
            </a:r>
            <a:r>
              <a:rPr sz="400" b="1" spc="-10" dirty="0">
                <a:latin typeface="Verdana"/>
                <a:cs typeface="Verdana"/>
              </a:rPr>
              <a:t>STEP</a:t>
            </a:r>
            <a:r>
              <a:rPr sz="400" b="1" spc="-25" dirty="0">
                <a:latin typeface="Verdana"/>
                <a:cs typeface="Verdana"/>
              </a:rPr>
              <a:t> </a:t>
            </a:r>
            <a:r>
              <a:rPr sz="400" b="1" spc="-10" dirty="0">
                <a:latin typeface="Verdana"/>
                <a:cs typeface="Verdana"/>
              </a:rPr>
              <a:t>BRIGHT-</a:t>
            </a:r>
            <a:r>
              <a:rPr sz="400" b="1" spc="500" dirty="0">
                <a:latin typeface="Verdana"/>
                <a:cs typeface="Verdana"/>
              </a:rPr>
              <a:t> </a:t>
            </a:r>
            <a:r>
              <a:rPr sz="400" b="1" spc="-20" dirty="0">
                <a:latin typeface="Verdana"/>
                <a:cs typeface="Verdana"/>
              </a:rPr>
              <a:t>NESS</a:t>
            </a:r>
            <a:endParaRPr sz="400">
              <a:latin typeface="Verdana"/>
              <a:cs typeface="Verdan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050355" y="5933906"/>
            <a:ext cx="368300" cy="1498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indent="46990">
              <a:lnSpc>
                <a:spcPct val="104200"/>
              </a:lnSpc>
              <a:spcBef>
                <a:spcPts val="80"/>
              </a:spcBef>
            </a:pPr>
            <a:r>
              <a:rPr sz="400" b="1" dirty="0">
                <a:latin typeface="Verdana"/>
                <a:cs typeface="Verdana"/>
              </a:rPr>
              <a:t>2</a:t>
            </a:r>
            <a:r>
              <a:rPr sz="400" b="1" spc="-10" dirty="0">
                <a:latin typeface="Verdana"/>
                <a:cs typeface="Verdana"/>
              </a:rPr>
              <a:t> YEARS</a:t>
            </a:r>
            <a:r>
              <a:rPr sz="400" b="1" spc="500" dirty="0">
                <a:latin typeface="Verdana"/>
                <a:cs typeface="Verdana"/>
              </a:rPr>
              <a:t> </a:t>
            </a:r>
            <a:r>
              <a:rPr sz="400" b="1" spc="-10" dirty="0">
                <a:latin typeface="Verdana"/>
                <a:cs typeface="Verdana"/>
              </a:rPr>
              <a:t>WARRANTY</a:t>
            </a:r>
            <a:endParaRPr sz="400">
              <a:latin typeface="Verdana"/>
              <a:cs typeface="Verdana"/>
            </a:endParaRPr>
          </a:p>
        </p:txBody>
      </p:sp>
      <p:pic>
        <p:nvPicPr>
          <p:cNvPr id="17" name="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05934" y="5807811"/>
            <a:ext cx="105855" cy="105854"/>
          </a:xfrm>
          <a:prstGeom prst="rect">
            <a:avLst/>
          </a:prstGeom>
        </p:spPr>
      </p:pic>
      <p:sp>
        <p:nvSpPr>
          <p:cNvPr id="18" name="object 18"/>
          <p:cNvSpPr txBox="1"/>
          <p:nvPr/>
        </p:nvSpPr>
        <p:spPr>
          <a:xfrm>
            <a:off x="6525498" y="5914161"/>
            <a:ext cx="465455" cy="1498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60960" marR="5080" indent="-48895">
              <a:lnSpc>
                <a:spcPct val="104200"/>
              </a:lnSpc>
              <a:spcBef>
                <a:spcPts val="80"/>
              </a:spcBef>
            </a:pPr>
            <a:r>
              <a:rPr sz="400" b="1" dirty="0">
                <a:latin typeface="Verdana"/>
                <a:cs typeface="Verdana"/>
              </a:rPr>
              <a:t>HIGH </a:t>
            </a:r>
            <a:r>
              <a:rPr sz="400" b="1" spc="-10" dirty="0">
                <a:latin typeface="Verdana"/>
                <a:cs typeface="Verdana"/>
              </a:rPr>
              <a:t>QUALITY</a:t>
            </a:r>
            <a:r>
              <a:rPr sz="400" b="1" spc="500" dirty="0">
                <a:latin typeface="Verdana"/>
                <a:cs typeface="Verdana"/>
              </a:rPr>
              <a:t> </a:t>
            </a:r>
            <a:r>
              <a:rPr sz="400" b="1" spc="-10" dirty="0">
                <a:latin typeface="Verdana"/>
                <a:cs typeface="Verdana"/>
              </a:rPr>
              <a:t>MATERIALS</a:t>
            </a:r>
            <a:endParaRPr sz="400">
              <a:latin typeface="Verdana"/>
              <a:cs typeface="Verdana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0" y="12"/>
            <a:ext cx="7560309" cy="8481695"/>
            <a:chOff x="0" y="12"/>
            <a:chExt cx="7560309" cy="8481695"/>
          </a:xfrm>
        </p:grpSpPr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81225" y="5806937"/>
              <a:ext cx="106464" cy="106451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12"/>
              <a:ext cx="7559992" cy="3995991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626389" y="8244713"/>
              <a:ext cx="54610" cy="237490"/>
            </a:xfrm>
            <a:custGeom>
              <a:avLst/>
              <a:gdLst/>
              <a:ahLst/>
              <a:cxnLst/>
              <a:rect l="l" t="t" r="r" b="b"/>
              <a:pathLst>
                <a:path w="54609" h="237490">
                  <a:moveTo>
                    <a:pt x="20523" y="228917"/>
                  </a:moveTo>
                  <a:lnTo>
                    <a:pt x="7975" y="228917"/>
                  </a:lnTo>
                  <a:lnTo>
                    <a:pt x="7975" y="216369"/>
                  </a:lnTo>
                  <a:lnTo>
                    <a:pt x="0" y="216369"/>
                  </a:lnTo>
                  <a:lnTo>
                    <a:pt x="0" y="236893"/>
                  </a:lnTo>
                  <a:lnTo>
                    <a:pt x="20523" y="236893"/>
                  </a:lnTo>
                  <a:lnTo>
                    <a:pt x="20523" y="228917"/>
                  </a:lnTo>
                  <a:close/>
                </a:path>
                <a:path w="54609" h="237490">
                  <a:moveTo>
                    <a:pt x="20523" y="182892"/>
                  </a:moveTo>
                  <a:lnTo>
                    <a:pt x="0" y="182892"/>
                  </a:lnTo>
                  <a:lnTo>
                    <a:pt x="0" y="203415"/>
                  </a:lnTo>
                  <a:lnTo>
                    <a:pt x="7975" y="203415"/>
                  </a:lnTo>
                  <a:lnTo>
                    <a:pt x="7975" y="190868"/>
                  </a:lnTo>
                  <a:lnTo>
                    <a:pt x="20523" y="190868"/>
                  </a:lnTo>
                  <a:lnTo>
                    <a:pt x="20523" y="182892"/>
                  </a:lnTo>
                  <a:close/>
                </a:path>
                <a:path w="54609" h="237490">
                  <a:moveTo>
                    <a:pt x="20523" y="137477"/>
                  </a:moveTo>
                  <a:lnTo>
                    <a:pt x="7975" y="137477"/>
                  </a:lnTo>
                  <a:lnTo>
                    <a:pt x="7975" y="124917"/>
                  </a:lnTo>
                  <a:lnTo>
                    <a:pt x="0" y="124917"/>
                  </a:lnTo>
                  <a:lnTo>
                    <a:pt x="0" y="145440"/>
                  </a:lnTo>
                  <a:lnTo>
                    <a:pt x="20523" y="145440"/>
                  </a:lnTo>
                  <a:lnTo>
                    <a:pt x="20523" y="137477"/>
                  </a:lnTo>
                  <a:close/>
                </a:path>
                <a:path w="54609" h="237490">
                  <a:moveTo>
                    <a:pt x="20523" y="91440"/>
                  </a:moveTo>
                  <a:lnTo>
                    <a:pt x="0" y="91440"/>
                  </a:lnTo>
                  <a:lnTo>
                    <a:pt x="0" y="111963"/>
                  </a:lnTo>
                  <a:lnTo>
                    <a:pt x="7975" y="111963"/>
                  </a:lnTo>
                  <a:lnTo>
                    <a:pt x="7975" y="99415"/>
                  </a:lnTo>
                  <a:lnTo>
                    <a:pt x="20523" y="99415"/>
                  </a:lnTo>
                  <a:lnTo>
                    <a:pt x="20523" y="91440"/>
                  </a:lnTo>
                  <a:close/>
                </a:path>
                <a:path w="54609" h="237490">
                  <a:moveTo>
                    <a:pt x="40043" y="118275"/>
                  </a:moveTo>
                  <a:lnTo>
                    <a:pt x="38315" y="112966"/>
                  </a:lnTo>
                  <a:lnTo>
                    <a:pt x="37579" y="110693"/>
                  </a:lnTo>
                  <a:lnTo>
                    <a:pt x="30619" y="112966"/>
                  </a:lnTo>
                  <a:lnTo>
                    <a:pt x="30619" y="105638"/>
                  </a:lnTo>
                  <a:lnTo>
                    <a:pt x="22644" y="105638"/>
                  </a:lnTo>
                  <a:lnTo>
                    <a:pt x="22644" y="112966"/>
                  </a:lnTo>
                  <a:lnTo>
                    <a:pt x="15684" y="110693"/>
                  </a:lnTo>
                  <a:lnTo>
                    <a:pt x="13220" y="118275"/>
                  </a:lnTo>
                  <a:lnTo>
                    <a:pt x="20180" y="120535"/>
                  </a:lnTo>
                  <a:lnTo>
                    <a:pt x="15875" y="126466"/>
                  </a:lnTo>
                  <a:lnTo>
                    <a:pt x="22326" y="131152"/>
                  </a:lnTo>
                  <a:lnTo>
                    <a:pt x="26631" y="125234"/>
                  </a:lnTo>
                  <a:lnTo>
                    <a:pt x="30937" y="131152"/>
                  </a:lnTo>
                  <a:lnTo>
                    <a:pt x="37388" y="126466"/>
                  </a:lnTo>
                  <a:lnTo>
                    <a:pt x="36487" y="125234"/>
                  </a:lnTo>
                  <a:lnTo>
                    <a:pt x="33083" y="120535"/>
                  </a:lnTo>
                  <a:lnTo>
                    <a:pt x="40043" y="118275"/>
                  </a:lnTo>
                  <a:close/>
                </a:path>
                <a:path w="54609" h="237490">
                  <a:moveTo>
                    <a:pt x="54000" y="216369"/>
                  </a:moveTo>
                  <a:lnTo>
                    <a:pt x="46024" y="216369"/>
                  </a:lnTo>
                  <a:lnTo>
                    <a:pt x="46024" y="228917"/>
                  </a:lnTo>
                  <a:lnTo>
                    <a:pt x="33477" y="228917"/>
                  </a:lnTo>
                  <a:lnTo>
                    <a:pt x="33477" y="236893"/>
                  </a:lnTo>
                  <a:lnTo>
                    <a:pt x="54000" y="236893"/>
                  </a:lnTo>
                  <a:lnTo>
                    <a:pt x="54000" y="216369"/>
                  </a:lnTo>
                  <a:close/>
                </a:path>
                <a:path w="54609" h="237490">
                  <a:moveTo>
                    <a:pt x="54000" y="182892"/>
                  </a:moveTo>
                  <a:lnTo>
                    <a:pt x="33477" y="182892"/>
                  </a:lnTo>
                  <a:lnTo>
                    <a:pt x="33477" y="190868"/>
                  </a:lnTo>
                  <a:lnTo>
                    <a:pt x="46024" y="190868"/>
                  </a:lnTo>
                  <a:lnTo>
                    <a:pt x="46024" y="203415"/>
                  </a:lnTo>
                  <a:lnTo>
                    <a:pt x="54000" y="203415"/>
                  </a:lnTo>
                  <a:lnTo>
                    <a:pt x="54000" y="182892"/>
                  </a:lnTo>
                  <a:close/>
                </a:path>
                <a:path w="54609" h="237490">
                  <a:moveTo>
                    <a:pt x="54000" y="124917"/>
                  </a:moveTo>
                  <a:lnTo>
                    <a:pt x="46037" y="124917"/>
                  </a:lnTo>
                  <a:lnTo>
                    <a:pt x="46037" y="137477"/>
                  </a:lnTo>
                  <a:lnTo>
                    <a:pt x="33489" y="137477"/>
                  </a:lnTo>
                  <a:lnTo>
                    <a:pt x="33489" y="145440"/>
                  </a:lnTo>
                  <a:lnTo>
                    <a:pt x="54000" y="145440"/>
                  </a:lnTo>
                  <a:lnTo>
                    <a:pt x="54000" y="124917"/>
                  </a:lnTo>
                  <a:close/>
                </a:path>
                <a:path w="54609" h="237490">
                  <a:moveTo>
                    <a:pt x="54000" y="91440"/>
                  </a:moveTo>
                  <a:lnTo>
                    <a:pt x="33489" y="91440"/>
                  </a:lnTo>
                  <a:lnTo>
                    <a:pt x="33489" y="99415"/>
                  </a:lnTo>
                  <a:lnTo>
                    <a:pt x="46037" y="99415"/>
                  </a:lnTo>
                  <a:lnTo>
                    <a:pt x="46037" y="111963"/>
                  </a:lnTo>
                  <a:lnTo>
                    <a:pt x="54000" y="111963"/>
                  </a:lnTo>
                  <a:lnTo>
                    <a:pt x="54000" y="91440"/>
                  </a:lnTo>
                  <a:close/>
                </a:path>
                <a:path w="54609" h="237490">
                  <a:moveTo>
                    <a:pt x="54000" y="0"/>
                  </a:moveTo>
                  <a:lnTo>
                    <a:pt x="33489" y="0"/>
                  </a:lnTo>
                  <a:lnTo>
                    <a:pt x="33489" y="7975"/>
                  </a:lnTo>
                  <a:lnTo>
                    <a:pt x="40398" y="7975"/>
                  </a:lnTo>
                  <a:lnTo>
                    <a:pt x="7975" y="40386"/>
                  </a:lnTo>
                  <a:lnTo>
                    <a:pt x="7975" y="33477"/>
                  </a:lnTo>
                  <a:lnTo>
                    <a:pt x="0" y="33477"/>
                  </a:lnTo>
                  <a:lnTo>
                    <a:pt x="0" y="54000"/>
                  </a:lnTo>
                  <a:lnTo>
                    <a:pt x="20535" y="54000"/>
                  </a:lnTo>
                  <a:lnTo>
                    <a:pt x="20535" y="46037"/>
                  </a:lnTo>
                  <a:lnTo>
                    <a:pt x="13614" y="46037"/>
                  </a:lnTo>
                  <a:lnTo>
                    <a:pt x="46037" y="13614"/>
                  </a:lnTo>
                  <a:lnTo>
                    <a:pt x="46037" y="20523"/>
                  </a:lnTo>
                  <a:lnTo>
                    <a:pt x="54000" y="20523"/>
                  </a:lnTo>
                  <a:lnTo>
                    <a:pt x="54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599300" y="6631940"/>
            <a:ext cx="3007995" cy="181673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800" spc="-20" dirty="0">
                <a:latin typeface="Verdana"/>
                <a:cs typeface="Verdana"/>
              </a:rPr>
              <a:t>3982</a:t>
            </a:r>
            <a:endParaRPr sz="8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sz="900" b="1" dirty="0">
                <a:latin typeface="Verdana"/>
                <a:cs typeface="Verdana"/>
              </a:rPr>
              <a:t>MoLu</a:t>
            </a:r>
            <a:r>
              <a:rPr sz="900" b="1" spc="-30" dirty="0">
                <a:latin typeface="Verdana"/>
                <a:cs typeface="Verdana"/>
              </a:rPr>
              <a:t> </a:t>
            </a:r>
            <a:r>
              <a:rPr sz="900" b="1" spc="-10" dirty="0">
                <a:latin typeface="Verdana"/>
                <a:cs typeface="Verdana"/>
              </a:rPr>
              <a:t>Powerbank</a:t>
            </a:r>
            <a:r>
              <a:rPr sz="900" b="1" spc="-25" dirty="0">
                <a:latin typeface="Verdana"/>
                <a:cs typeface="Verdana"/>
              </a:rPr>
              <a:t> </a:t>
            </a:r>
            <a:r>
              <a:rPr sz="900" b="1" spc="-10" dirty="0">
                <a:latin typeface="Verdana"/>
                <a:cs typeface="Verdana"/>
              </a:rPr>
              <a:t>Marbella</a:t>
            </a:r>
            <a:endParaRPr sz="900" dirty="0">
              <a:latin typeface="Verdana"/>
              <a:cs typeface="Verdana"/>
            </a:endParaRPr>
          </a:p>
          <a:p>
            <a:pPr marL="12700" marR="5080">
              <a:lnSpc>
                <a:spcPts val="760"/>
              </a:lnSpc>
              <a:spcBef>
                <a:spcPts val="254"/>
              </a:spcBef>
            </a:pPr>
            <a:r>
              <a:rPr sz="700" dirty="0">
                <a:latin typeface="Verdana"/>
                <a:cs typeface="Verdana"/>
              </a:rPr>
              <a:t>The</a:t>
            </a:r>
            <a:r>
              <a:rPr sz="700" spc="-2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ultimate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mobile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power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solution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with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our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power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bank,</a:t>
            </a:r>
            <a:r>
              <a:rPr sz="700" spc="-10" dirty="0">
                <a:latin typeface="Verdana"/>
                <a:cs typeface="Verdana"/>
              </a:rPr>
              <a:t> offering </a:t>
            </a:r>
            <a:r>
              <a:rPr sz="700" dirty="0">
                <a:latin typeface="Verdana"/>
                <a:cs typeface="Verdana"/>
              </a:rPr>
              <a:t>an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impressive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capacity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of </a:t>
            </a:r>
            <a:r>
              <a:rPr sz="700" spc="-10" dirty="0">
                <a:latin typeface="Verdana"/>
                <a:cs typeface="Verdana"/>
              </a:rPr>
              <a:t>20,000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mAh.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This powerful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power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spc="-20" dirty="0">
                <a:latin typeface="Verdana"/>
                <a:cs typeface="Verdana"/>
              </a:rPr>
              <a:t>bank</a:t>
            </a:r>
            <a:r>
              <a:rPr sz="700" dirty="0">
                <a:latin typeface="Verdana"/>
                <a:cs typeface="Verdana"/>
              </a:rPr>
              <a:t> is equipped with a </a:t>
            </a:r>
            <a:r>
              <a:rPr sz="700" spc="-10" dirty="0">
                <a:latin typeface="Verdana"/>
                <a:cs typeface="Verdana"/>
              </a:rPr>
              <a:t>fast-</a:t>
            </a:r>
            <a:r>
              <a:rPr sz="700" dirty="0">
                <a:latin typeface="Verdana"/>
                <a:cs typeface="Verdana"/>
              </a:rPr>
              <a:t>charging function, ensuring your </a:t>
            </a:r>
            <a:r>
              <a:rPr sz="700" spc="-10" dirty="0">
                <a:latin typeface="Verdana"/>
                <a:cs typeface="Verdana"/>
              </a:rPr>
              <a:t>devices </a:t>
            </a:r>
            <a:r>
              <a:rPr sz="700" dirty="0">
                <a:latin typeface="Verdana"/>
                <a:cs typeface="Verdana"/>
              </a:rPr>
              <a:t>are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ready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to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use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in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no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time.With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two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USB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ports,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a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USB-C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spc="-20" dirty="0">
                <a:latin typeface="Verdana"/>
                <a:cs typeface="Verdana"/>
              </a:rPr>
              <a:t>port,</a:t>
            </a:r>
            <a:r>
              <a:rPr sz="700" spc="50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and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an integrated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iOS cable, it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provides versatile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charging </a:t>
            </a:r>
            <a:r>
              <a:rPr sz="700" spc="-10" dirty="0">
                <a:latin typeface="Verdana"/>
                <a:cs typeface="Verdana"/>
              </a:rPr>
              <a:t>options </a:t>
            </a:r>
            <a:r>
              <a:rPr sz="700" dirty="0">
                <a:latin typeface="Verdana"/>
                <a:cs typeface="Verdana"/>
              </a:rPr>
              <a:t>for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all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your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devices.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The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smart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LCD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display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shows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the</a:t>
            </a:r>
            <a:r>
              <a:rPr sz="700" spc="-10" dirty="0">
                <a:latin typeface="Verdana"/>
                <a:cs typeface="Verdana"/>
              </a:rPr>
              <a:t> current </a:t>
            </a:r>
            <a:r>
              <a:rPr sz="700" dirty="0">
                <a:latin typeface="Verdana"/>
                <a:cs typeface="Verdana"/>
              </a:rPr>
              <a:t>charging status and other important information at a </a:t>
            </a:r>
            <a:r>
              <a:rPr sz="700" spc="-10" dirty="0">
                <a:latin typeface="Verdana"/>
                <a:cs typeface="Verdana"/>
              </a:rPr>
              <a:t>glance.Your </a:t>
            </a:r>
            <a:r>
              <a:rPr sz="700" dirty="0">
                <a:latin typeface="Verdana"/>
                <a:cs typeface="Verdana"/>
              </a:rPr>
              <a:t>personal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logo is prominently printed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on the power bank, </a:t>
            </a:r>
            <a:r>
              <a:rPr sz="700" spc="-10" dirty="0">
                <a:latin typeface="Verdana"/>
                <a:cs typeface="Verdana"/>
              </a:rPr>
              <a:t>providing </a:t>
            </a:r>
            <a:r>
              <a:rPr sz="700" dirty="0">
                <a:latin typeface="Verdana"/>
                <a:cs typeface="Verdana"/>
              </a:rPr>
              <a:t>a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striking and professional presentation of your brand. </a:t>
            </a:r>
            <a:r>
              <a:rPr sz="700" spc="-20" dirty="0">
                <a:latin typeface="Verdana"/>
                <a:cs typeface="Verdana"/>
              </a:rPr>
              <a:t>This</a:t>
            </a:r>
            <a:endParaRPr sz="700" dirty="0">
              <a:latin typeface="Verdana"/>
              <a:cs typeface="Verdana"/>
            </a:endParaRPr>
          </a:p>
          <a:p>
            <a:pPr marL="12700" marR="22860">
              <a:lnSpc>
                <a:spcPts val="760"/>
              </a:lnSpc>
              <a:spcBef>
                <a:spcPts val="5"/>
              </a:spcBef>
            </a:pPr>
            <a:r>
              <a:rPr sz="700" dirty="0">
                <a:latin typeface="Verdana"/>
                <a:cs typeface="Verdana"/>
              </a:rPr>
              <a:t>power bank is the ideal</a:t>
            </a:r>
            <a:r>
              <a:rPr sz="700" spc="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promotional gift or practical</a:t>
            </a:r>
            <a:r>
              <a:rPr sz="700" spc="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accessory </a:t>
            </a:r>
            <a:r>
              <a:rPr sz="700" spc="-25" dirty="0">
                <a:latin typeface="Verdana"/>
                <a:cs typeface="Verdana"/>
              </a:rPr>
              <a:t>for </a:t>
            </a:r>
            <a:r>
              <a:rPr sz="700" dirty="0">
                <a:latin typeface="Verdana"/>
                <a:cs typeface="Verdana"/>
              </a:rPr>
              <a:t>everyday</a:t>
            </a:r>
            <a:r>
              <a:rPr sz="700" spc="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use,</a:t>
            </a:r>
            <a:r>
              <a:rPr sz="700" spc="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impressing</a:t>
            </a:r>
            <a:r>
              <a:rPr sz="700" spc="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with</a:t>
            </a:r>
            <a:r>
              <a:rPr sz="700" spc="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its</a:t>
            </a:r>
            <a:r>
              <a:rPr sz="700" spc="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functionality</a:t>
            </a:r>
            <a:r>
              <a:rPr sz="700" spc="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and</a:t>
            </a:r>
            <a:r>
              <a:rPr sz="700" spc="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high-</a:t>
            </a:r>
            <a:r>
              <a:rPr sz="700" spc="-10" dirty="0">
                <a:latin typeface="Verdana"/>
                <a:cs typeface="Verdana"/>
              </a:rPr>
              <a:t>quality craftsmanship.</a:t>
            </a:r>
            <a:endParaRPr sz="700" dirty="0">
              <a:latin typeface="Verdana"/>
              <a:cs typeface="Verdana"/>
            </a:endParaRPr>
          </a:p>
          <a:p>
            <a:pPr marL="179705" marR="2025650">
              <a:lnSpc>
                <a:spcPct val="100000"/>
              </a:lnSpc>
              <a:spcBef>
                <a:spcPts val="100"/>
              </a:spcBef>
            </a:pPr>
            <a:r>
              <a:rPr sz="600" dirty="0">
                <a:latin typeface="Verdana"/>
                <a:cs typeface="Verdana"/>
              </a:rPr>
              <a:t>14,2</a:t>
            </a:r>
            <a:r>
              <a:rPr sz="600" spc="-20" dirty="0">
                <a:latin typeface="Verdana"/>
                <a:cs typeface="Verdana"/>
              </a:rPr>
              <a:t> </a:t>
            </a:r>
            <a:r>
              <a:rPr sz="600" dirty="0">
                <a:latin typeface="Verdana"/>
                <a:cs typeface="Verdana"/>
              </a:rPr>
              <a:t>×</a:t>
            </a:r>
            <a:r>
              <a:rPr sz="600" spc="-20" dirty="0">
                <a:latin typeface="Verdana"/>
                <a:cs typeface="Verdana"/>
              </a:rPr>
              <a:t> </a:t>
            </a:r>
            <a:r>
              <a:rPr sz="600" dirty="0">
                <a:latin typeface="Verdana"/>
                <a:cs typeface="Verdana"/>
              </a:rPr>
              <a:t>6,6</a:t>
            </a:r>
            <a:r>
              <a:rPr sz="600" spc="-15" dirty="0">
                <a:latin typeface="Verdana"/>
                <a:cs typeface="Verdana"/>
              </a:rPr>
              <a:t> </a:t>
            </a:r>
            <a:r>
              <a:rPr sz="600" dirty="0">
                <a:latin typeface="Verdana"/>
                <a:cs typeface="Verdana"/>
              </a:rPr>
              <a:t>×</a:t>
            </a:r>
            <a:r>
              <a:rPr sz="600" spc="-20" dirty="0">
                <a:latin typeface="Verdana"/>
                <a:cs typeface="Verdana"/>
              </a:rPr>
              <a:t> </a:t>
            </a:r>
            <a:r>
              <a:rPr sz="600" dirty="0">
                <a:latin typeface="Verdana"/>
                <a:cs typeface="Verdana"/>
              </a:rPr>
              <a:t>2,7</a:t>
            </a:r>
            <a:r>
              <a:rPr sz="600" spc="-20" dirty="0">
                <a:latin typeface="Verdana"/>
                <a:cs typeface="Verdana"/>
              </a:rPr>
              <a:t> </a:t>
            </a:r>
            <a:r>
              <a:rPr sz="600" spc="-25" dirty="0">
                <a:latin typeface="Verdana"/>
                <a:cs typeface="Verdana"/>
              </a:rPr>
              <a:t>cm</a:t>
            </a:r>
            <a:r>
              <a:rPr sz="600" spc="500" dirty="0">
                <a:latin typeface="Verdana"/>
                <a:cs typeface="Verdana"/>
              </a:rPr>
              <a:t> </a:t>
            </a:r>
            <a:r>
              <a:rPr sz="600" spc="-25" dirty="0">
                <a:latin typeface="Verdana"/>
                <a:cs typeface="Verdana"/>
              </a:rPr>
              <a:t>T4</a:t>
            </a:r>
            <a:endParaRPr sz="600" dirty="0">
              <a:latin typeface="Verdana"/>
              <a:cs typeface="Verdana"/>
            </a:endParaRPr>
          </a:p>
          <a:p>
            <a:pPr marL="179705">
              <a:lnSpc>
                <a:spcPct val="100000"/>
              </a:lnSpc>
            </a:pPr>
            <a:r>
              <a:rPr sz="600" dirty="0">
                <a:latin typeface="Verdana"/>
                <a:cs typeface="Verdana"/>
              </a:rPr>
              <a:t>4</a:t>
            </a:r>
            <a:r>
              <a:rPr sz="600" spc="-10" dirty="0">
                <a:latin typeface="Verdana"/>
                <a:cs typeface="Verdana"/>
              </a:rPr>
              <a:t> </a:t>
            </a:r>
            <a:r>
              <a:rPr sz="600" dirty="0">
                <a:latin typeface="Verdana"/>
                <a:cs typeface="Verdana"/>
              </a:rPr>
              <a:t>×</a:t>
            </a:r>
            <a:r>
              <a:rPr sz="600" spc="-5" dirty="0">
                <a:latin typeface="Verdana"/>
                <a:cs typeface="Verdana"/>
              </a:rPr>
              <a:t> </a:t>
            </a:r>
            <a:r>
              <a:rPr sz="600" spc="-50" dirty="0">
                <a:latin typeface="Verdana"/>
                <a:cs typeface="Verdana"/>
              </a:rPr>
              <a:t>4</a:t>
            </a:r>
            <a:endParaRPr sz="6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657D95109B9D408B1CA7D24F53F371" ma:contentTypeVersion="14" ma:contentTypeDescription="Create a new document." ma:contentTypeScope="" ma:versionID="9da945d48cba814f78237019e63bfbf7">
  <xsd:schema xmlns:xsd="http://www.w3.org/2001/XMLSchema" xmlns:xs="http://www.w3.org/2001/XMLSchema" xmlns:p="http://schemas.microsoft.com/office/2006/metadata/properties" xmlns:ns2="20d94937-80fe-48ac-99cd-84ba58202a56" xmlns:ns3="a72ec68c-66e1-4666-bcb9-4c4bf8ba1050" targetNamespace="http://schemas.microsoft.com/office/2006/metadata/properties" ma:root="true" ma:fieldsID="398981341867020705b1340d4a5039c4" ns2:_="" ns3:_="">
    <xsd:import namespace="20d94937-80fe-48ac-99cd-84ba58202a56"/>
    <xsd:import namespace="a72ec68c-66e1-4666-bcb9-4c4bf8ba10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img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d94937-80fe-48ac-99cd-84ba58202a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dc65540-0d7f-428f-a5d2-5f821ed3eff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img" ma:index="21" nillable="true" ma:displayName="img" ma:format="Thumbnail" ma:internalName="img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2ec68c-66e1-4666-bcb9-4c4bf8ba10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394e8c1-61e9-4fd7-8877-0afb6e6ec17a}" ma:internalName="TaxCatchAll" ma:showField="CatchAllData" ma:web="a72ec68c-66e1-4666-bcb9-4c4bf8ba10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C82D9B-84A1-4BCB-ACB4-16DEFE13426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4F29BDF-3ECE-4DD4-9A40-7DB4B96547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0d94937-80fe-48ac-99cd-84ba58202a56"/>
    <ds:schemaRef ds:uri="a72ec68c-66e1-4666-bcb9-4c4bf8ba10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169</Words>
  <Application>Microsoft Macintosh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Orosz Dávid</cp:lastModifiedBy>
  <cp:revision>1</cp:revision>
  <dcterms:created xsi:type="dcterms:W3CDTF">2024-10-08T09:08:07Z</dcterms:created>
  <dcterms:modified xsi:type="dcterms:W3CDTF">2024-10-08T09:26:42Z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2024-10-08T00:00:00Z</vt:filetime>
  </property>
  <property fmtid="{D5CDD505-2E9C-101B-9397-08002B2CF9AE}" pid="3" name="Creator">
    <vt:lpwstr>Adobe InDesign 19.5 (Macintosh)</vt:lpwstr>
  </property>
  <property fmtid="{D5CDD505-2E9C-101B-9397-08002B2CF9AE}" pid="4" name="LastSaved">
    <vt:filetime>2024-10-08T00:00:00Z</vt:filetime>
  </property>
  <property fmtid="{D5CDD505-2E9C-101B-9397-08002B2CF9AE}" pid="5" name="Producer">
    <vt:lpwstr>Adobe PDF Library 17.0</vt:lpwstr>
  </property>
</Properties>
</file>